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 id="2147483669" r:id="rId2"/>
  </p:sldMasterIdLst>
  <p:sldIdLst>
    <p:sldId id="261" r:id="rId3"/>
    <p:sldId id="279" r:id="rId4"/>
    <p:sldId id="263" r:id="rId5"/>
    <p:sldId id="264" r:id="rId6"/>
    <p:sldId id="257" r:id="rId7"/>
    <p:sldId id="428" r:id="rId8"/>
    <p:sldId id="375" r:id="rId9"/>
    <p:sldId id="285" r:id="rId10"/>
    <p:sldId id="323" r:id="rId11"/>
    <p:sldId id="429" r:id="rId12"/>
    <p:sldId id="430" r:id="rId13"/>
    <p:sldId id="320" r:id="rId14"/>
    <p:sldId id="287" r:id="rId15"/>
    <p:sldId id="265" r:id="rId16"/>
    <p:sldId id="290" r:id="rId17"/>
    <p:sldId id="431" r:id="rId18"/>
    <p:sldId id="432" r:id="rId19"/>
    <p:sldId id="262" r:id="rId20"/>
    <p:sldId id="333" r:id="rId21"/>
    <p:sldId id="433" r:id="rId22"/>
    <p:sldId id="434" r:id="rId23"/>
    <p:sldId id="435" r:id="rId24"/>
    <p:sldId id="436" r:id="rId25"/>
    <p:sldId id="437" r:id="rId26"/>
    <p:sldId id="420" r:id="rId27"/>
    <p:sldId id="438" r:id="rId28"/>
    <p:sldId id="394" r:id="rId29"/>
    <p:sldId id="439" r:id="rId30"/>
    <p:sldId id="440" r:id="rId31"/>
    <p:sldId id="441" r:id="rId32"/>
    <p:sldId id="284" r:id="rId33"/>
    <p:sldId id="309" r:id="rId34"/>
    <p:sldId id="442" r:id="rId35"/>
    <p:sldId id="443" r:id="rId36"/>
    <p:sldId id="423" r:id="rId37"/>
    <p:sldId id="444" r:id="rId38"/>
    <p:sldId id="445" r:id="rId39"/>
    <p:sldId id="400" r:id="rId40"/>
    <p:sldId id="446" r:id="rId41"/>
    <p:sldId id="424" r:id="rId42"/>
    <p:sldId id="382" r:id="rId43"/>
    <p:sldId id="401" r:id="rId44"/>
    <p:sldId id="402" r:id="rId45"/>
    <p:sldId id="360" r:id="rId46"/>
    <p:sldId id="404" r:id="rId47"/>
    <p:sldId id="266" r:id="rId48"/>
    <p:sldId id="267" r:id="rId49"/>
    <p:sldId id="353" r:id="rId50"/>
    <p:sldId id="339" r:id="rId51"/>
    <p:sldId id="340" r:id="rId52"/>
    <p:sldId id="314" r:id="rId53"/>
    <p:sldId id="318" r:id="rId54"/>
    <p:sldId id="258" r:id="rId55"/>
    <p:sldId id="427" r:id="rId56"/>
    <p:sldId id="447" r:id="rId57"/>
    <p:sldId id="448" r:id="rId58"/>
    <p:sldId id="426" r:id="rId59"/>
    <p:sldId id="411" r:id="rId60"/>
    <p:sldId id="449" r:id="rId61"/>
    <p:sldId id="450" r:id="rId62"/>
    <p:sldId id="451" r:id="rId63"/>
    <p:sldId id="452" r:id="rId64"/>
    <p:sldId id="453" r:id="rId65"/>
    <p:sldId id="454" r:id="rId66"/>
    <p:sldId id="455" r:id="rId67"/>
    <p:sldId id="456" r:id="rId68"/>
    <p:sldId id="367" r:id="rId69"/>
    <p:sldId id="315" r:id="rId70"/>
    <p:sldId id="343" r:id="rId71"/>
    <p:sldId id="342" r:id="rId7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3840" userDrawn="1">
          <p15:clr>
            <a:srgbClr val="A4A3A4"/>
          </p15:clr>
        </p15:guide>
        <p15:guide id="2" orient="horz" pos="216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544" autoAdjust="0"/>
    <p:restoredTop sz="92701" autoAdjust="0"/>
  </p:normalViewPr>
  <p:slideViewPr>
    <p:cSldViewPr snapToGrid="0">
      <p:cViewPr varScale="1">
        <p:scale>
          <a:sx n="67" d="100"/>
          <a:sy n="67" d="100"/>
        </p:scale>
        <p:origin x="222" y="96"/>
      </p:cViewPr>
      <p:guideLst>
        <p:guide pos="3840"/>
        <p:guide orient="horz" pos="2160"/>
      </p:guideLst>
    </p:cSldViewPr>
  </p:slideViewPr>
  <p:notesTextViewPr>
    <p:cViewPr>
      <p:scale>
        <a:sx n="3" d="2"/>
        <a:sy n="3" d="2"/>
      </p:scale>
      <p:origin x="0" y="0"/>
    </p:cViewPr>
  </p:notesTextViewPr>
  <p:sorterViewPr>
    <p:cViewPr>
      <p:scale>
        <a:sx n="87" d="100"/>
        <a:sy n="87" d="100"/>
      </p:scale>
      <p:origin x="0" y="-1377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slide" Target="slides/slide53.xml"/><Relationship Id="rId63" Type="http://schemas.openxmlformats.org/officeDocument/2006/relationships/slide" Target="slides/slide61.xml"/><Relationship Id="rId68" Type="http://schemas.openxmlformats.org/officeDocument/2006/relationships/slide" Target="slides/slide66.xml"/><Relationship Id="rId76" Type="http://schemas.openxmlformats.org/officeDocument/2006/relationships/tableStyles" Target="tableStyles.xml"/><Relationship Id="rId7" Type="http://schemas.openxmlformats.org/officeDocument/2006/relationships/slide" Target="slides/slide5.xml"/><Relationship Id="rId71" Type="http://schemas.openxmlformats.org/officeDocument/2006/relationships/slide" Target="slides/slide69.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slide" Target="slides/slide56.xml"/><Relationship Id="rId66" Type="http://schemas.openxmlformats.org/officeDocument/2006/relationships/slide" Target="slides/slide64.xml"/><Relationship Id="rId74"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61" Type="http://schemas.openxmlformats.org/officeDocument/2006/relationships/slide" Target="slides/slide59.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slide" Target="slides/slide58.xml"/><Relationship Id="rId65" Type="http://schemas.openxmlformats.org/officeDocument/2006/relationships/slide" Target="slides/slide63.xml"/><Relationship Id="rId73"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64" Type="http://schemas.openxmlformats.org/officeDocument/2006/relationships/slide" Target="slides/slide62.xml"/><Relationship Id="rId69" Type="http://schemas.openxmlformats.org/officeDocument/2006/relationships/slide" Target="slides/slide67.xml"/><Relationship Id="rId8" Type="http://schemas.openxmlformats.org/officeDocument/2006/relationships/slide" Target="slides/slide6.xml"/><Relationship Id="rId51" Type="http://schemas.openxmlformats.org/officeDocument/2006/relationships/slide" Target="slides/slide49.xml"/><Relationship Id="rId72" Type="http://schemas.openxmlformats.org/officeDocument/2006/relationships/slide" Target="slides/slide70.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slide" Target="slides/slide57.xml"/><Relationship Id="rId67" Type="http://schemas.openxmlformats.org/officeDocument/2006/relationships/slide" Target="slides/slide65.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slide" Target="slides/slide60.xml"/><Relationship Id="rId70" Type="http://schemas.openxmlformats.org/officeDocument/2006/relationships/slide" Target="slides/slide68.xml"/><Relationship Id="rId75"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fr-FR" smtClean="0"/>
              <a:t>Modifiez le style du titre</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smtClean="0"/>
              <a:t>Modifiez le style des sous-titres du masque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 panoramique avec légende">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fr-FR" smtClean="0"/>
              <a:t>Modifiez le style du titre</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48A87A34-81AB-432B-8DAE-1953F412C126}" type="datetimeFigureOut">
              <a:rPr lang="en-US" dirty="0"/>
              <a:t>3/1/2020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fr-FR" smtClean="0"/>
              <a:t>Modifiez le style du titre</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48A87A34-81AB-432B-8DAE-1953F412C126}" type="datetimeFigureOut">
              <a:rPr lang="en-US" dirty="0"/>
              <a:t>3/1/2020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fr-FR" smtClean="0"/>
              <a:t>Modifiez le style du titre</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48A87A34-81AB-432B-8DAE-1953F412C126}" type="datetimeFigureOut">
              <a:rPr lang="en-US" dirty="0"/>
              <a:t>3/1/2020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a:t>
            </a:fld>
            <a:endParaRPr lang="en-US" dirty="0"/>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fr-FR" smtClean="0"/>
              <a:t>Modifiez le style du titre</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48A87A34-81AB-432B-8DAE-1953F412C126}" type="datetimeFigureOut">
              <a:rPr lang="en-US" dirty="0"/>
              <a:t>3/1/2020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onnes">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fr-FR" smtClean="0"/>
              <a:t>Modifiez le style du titre</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3" name="Date Placeholder 2"/>
          <p:cNvSpPr>
            <a:spLocks noGrp="1"/>
          </p:cNvSpPr>
          <p:nvPr>
            <p:ph type="dt" sz="half" idx="10"/>
          </p:nvPr>
        </p:nvSpPr>
        <p:spPr/>
        <p:txBody>
          <a:bodyPr/>
          <a:lstStyle/>
          <a:p>
            <a:fld id="{48A87A34-81AB-432B-8DAE-1953F412C126}" type="datetimeFigureOut">
              <a:rPr lang="en-US" dirty="0"/>
              <a:t>3/1/2020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colonnes d’image">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fr-FR" smtClean="0"/>
              <a:t>Modifiez le style du titre</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3" name="Date Placeholder 2"/>
          <p:cNvSpPr>
            <a:spLocks noGrp="1"/>
          </p:cNvSpPr>
          <p:nvPr>
            <p:ph type="dt" sz="half" idx="10"/>
          </p:nvPr>
        </p:nvSpPr>
        <p:spPr/>
        <p:txBody>
          <a:bodyPr/>
          <a:lstStyle/>
          <a:p>
            <a:fld id="{48A87A34-81AB-432B-8DAE-1953F412C126}" type="datetimeFigureOut">
              <a:rPr lang="en-US" dirty="0"/>
              <a:t>3/1/2020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fr-FR" smtClean="0"/>
              <a:t>Modifiez le style du titre</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fr-FR" smtClean="0"/>
              <a:t>Modifiez le style du titre</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smtClean="0"/>
              <a:t>Modifiez le style du titre</a:t>
            </a:r>
            <a:endParaRPr lang="fr-FR"/>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p>
            <a:fld id="{A3C3C1FD-8002-46AC-ABFF-BDFD6C564C1F}" type="datetimeFigureOut">
              <a:rPr lang="fr-FR" smtClean="0">
                <a:solidFill>
                  <a:prstClr val="black">
                    <a:tint val="75000"/>
                  </a:prstClr>
                </a:solidFill>
              </a:rPr>
              <a:pPr/>
              <a:t>01/03/2020</a:t>
            </a:fld>
            <a:endParaRPr lang="fr-FR">
              <a:solidFill>
                <a:prstClr val="black">
                  <a:tint val="75000"/>
                </a:prstClr>
              </a:solidFill>
            </a:endParaRPr>
          </a:p>
        </p:txBody>
      </p:sp>
      <p:sp>
        <p:nvSpPr>
          <p:cNvPr id="5" name="Espace réservé du pied de page 4"/>
          <p:cNvSpPr>
            <a:spLocks noGrp="1"/>
          </p:cNvSpPr>
          <p:nvPr>
            <p:ph type="ftr" sz="quarter" idx="11"/>
          </p:nvPr>
        </p:nvSpPr>
        <p:spPr/>
        <p:txBody>
          <a:bodyPr/>
          <a:lstStyle/>
          <a:p>
            <a:endParaRPr lang="fr-FR">
              <a:solidFill>
                <a:prstClr val="black">
                  <a:tint val="75000"/>
                </a:prstClr>
              </a:solidFill>
            </a:endParaRPr>
          </a:p>
        </p:txBody>
      </p:sp>
      <p:sp>
        <p:nvSpPr>
          <p:cNvPr id="6" name="Espace réservé du numéro de diapositive 5"/>
          <p:cNvSpPr>
            <a:spLocks noGrp="1"/>
          </p:cNvSpPr>
          <p:nvPr>
            <p:ph type="sldNum" sz="quarter" idx="12"/>
          </p:nvPr>
        </p:nvSpPr>
        <p:spPr/>
        <p:txBody>
          <a:bodyPr/>
          <a:lstStyle/>
          <a:p>
            <a:fld id="{CBFE45F1-5290-4EDF-BB9C-BAF2A48A6614}" type="slidenum">
              <a:rPr lang="fr-FR" smtClean="0">
                <a:solidFill>
                  <a:prstClr val="black">
                    <a:tint val="75000"/>
                  </a:prstClr>
                </a:solidFill>
              </a:rPr>
              <a:pPr/>
              <a:t>‹N°›</a:t>
            </a:fld>
            <a:endParaRPr lang="fr-FR">
              <a:solidFill>
                <a:prstClr val="black">
                  <a:tint val="75000"/>
                </a:prstClr>
              </a:solidFill>
            </a:endParaRPr>
          </a:p>
        </p:txBody>
      </p:sp>
    </p:spTree>
    <p:extLst>
      <p:ext uri="{BB962C8B-B14F-4D97-AF65-F5344CB8AC3E}">
        <p14:creationId xmlns:p14="http://schemas.microsoft.com/office/powerpoint/2010/main" val="345618465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A3C3C1FD-8002-46AC-ABFF-BDFD6C564C1F}" type="datetimeFigureOut">
              <a:rPr lang="fr-FR" smtClean="0">
                <a:solidFill>
                  <a:prstClr val="black">
                    <a:tint val="75000"/>
                  </a:prstClr>
                </a:solidFill>
              </a:rPr>
              <a:pPr/>
              <a:t>01/03/2020</a:t>
            </a:fld>
            <a:endParaRPr lang="fr-FR">
              <a:solidFill>
                <a:prstClr val="black">
                  <a:tint val="75000"/>
                </a:prstClr>
              </a:solidFill>
            </a:endParaRPr>
          </a:p>
        </p:txBody>
      </p:sp>
      <p:sp>
        <p:nvSpPr>
          <p:cNvPr id="5" name="Espace réservé du pied de page 4"/>
          <p:cNvSpPr>
            <a:spLocks noGrp="1"/>
          </p:cNvSpPr>
          <p:nvPr>
            <p:ph type="ftr" sz="quarter" idx="11"/>
          </p:nvPr>
        </p:nvSpPr>
        <p:spPr/>
        <p:txBody>
          <a:bodyPr/>
          <a:lstStyle/>
          <a:p>
            <a:endParaRPr lang="fr-FR">
              <a:solidFill>
                <a:prstClr val="black">
                  <a:tint val="75000"/>
                </a:prstClr>
              </a:solidFill>
            </a:endParaRPr>
          </a:p>
        </p:txBody>
      </p:sp>
      <p:sp>
        <p:nvSpPr>
          <p:cNvPr id="6" name="Espace réservé du numéro de diapositive 5"/>
          <p:cNvSpPr>
            <a:spLocks noGrp="1"/>
          </p:cNvSpPr>
          <p:nvPr>
            <p:ph type="sldNum" sz="quarter" idx="12"/>
          </p:nvPr>
        </p:nvSpPr>
        <p:spPr/>
        <p:txBody>
          <a:bodyPr/>
          <a:lstStyle/>
          <a:p>
            <a:fld id="{CBFE45F1-5290-4EDF-BB9C-BAF2A48A6614}" type="slidenum">
              <a:rPr lang="fr-FR" smtClean="0">
                <a:solidFill>
                  <a:prstClr val="black">
                    <a:tint val="75000"/>
                  </a:prstClr>
                </a:solidFill>
              </a:rPr>
              <a:pPr/>
              <a:t>‹N°›</a:t>
            </a:fld>
            <a:endParaRPr lang="fr-FR">
              <a:solidFill>
                <a:prstClr val="black">
                  <a:tint val="75000"/>
                </a:prstClr>
              </a:solidFill>
            </a:endParaRPr>
          </a:p>
        </p:txBody>
      </p:sp>
    </p:spTree>
    <p:extLst>
      <p:ext uri="{BB962C8B-B14F-4D97-AF65-F5344CB8AC3E}">
        <p14:creationId xmlns:p14="http://schemas.microsoft.com/office/powerpoint/2010/main" val="8826879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fr-FR" smtClean="0"/>
              <a:t>Modifiez le style du titre</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1" y="1711224"/>
            <a:ext cx="10515600" cy="2852737"/>
          </a:xfrm>
        </p:spPr>
        <p:txBody>
          <a:bodyPr anchor="b"/>
          <a:lstStyle>
            <a:lvl1pPr>
              <a:defRPr sz="6000"/>
            </a:lvl1pPr>
          </a:lstStyle>
          <a:p>
            <a:r>
              <a:rPr lang="fr-FR" smtClean="0"/>
              <a:t>Modifiez le style du titre</a:t>
            </a:r>
            <a:endParaRPr lang="fr-FR"/>
          </a:p>
        </p:txBody>
      </p:sp>
      <p:sp>
        <p:nvSpPr>
          <p:cNvPr id="3" name="Espace réservé du texte 2"/>
          <p:cNvSpPr>
            <a:spLocks noGrp="1"/>
          </p:cNvSpPr>
          <p:nvPr>
            <p:ph type="body" idx="1"/>
          </p:nvPr>
        </p:nvSpPr>
        <p:spPr>
          <a:xfrm>
            <a:off x="831851" y="45913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A3C3C1FD-8002-46AC-ABFF-BDFD6C564C1F}" type="datetimeFigureOut">
              <a:rPr lang="fr-FR" smtClean="0">
                <a:solidFill>
                  <a:prstClr val="black">
                    <a:tint val="75000"/>
                  </a:prstClr>
                </a:solidFill>
              </a:rPr>
              <a:pPr/>
              <a:t>01/03/2020</a:t>
            </a:fld>
            <a:endParaRPr lang="fr-FR">
              <a:solidFill>
                <a:prstClr val="black">
                  <a:tint val="75000"/>
                </a:prstClr>
              </a:solidFill>
            </a:endParaRPr>
          </a:p>
        </p:txBody>
      </p:sp>
      <p:sp>
        <p:nvSpPr>
          <p:cNvPr id="5" name="Espace réservé du pied de page 4"/>
          <p:cNvSpPr>
            <a:spLocks noGrp="1"/>
          </p:cNvSpPr>
          <p:nvPr>
            <p:ph type="ftr" sz="quarter" idx="11"/>
          </p:nvPr>
        </p:nvSpPr>
        <p:spPr/>
        <p:txBody>
          <a:bodyPr/>
          <a:lstStyle/>
          <a:p>
            <a:endParaRPr lang="fr-FR">
              <a:solidFill>
                <a:prstClr val="black">
                  <a:tint val="75000"/>
                </a:prstClr>
              </a:solidFill>
            </a:endParaRPr>
          </a:p>
        </p:txBody>
      </p:sp>
      <p:sp>
        <p:nvSpPr>
          <p:cNvPr id="6" name="Espace réservé du numéro de diapositive 5"/>
          <p:cNvSpPr>
            <a:spLocks noGrp="1"/>
          </p:cNvSpPr>
          <p:nvPr>
            <p:ph type="sldNum" sz="quarter" idx="12"/>
          </p:nvPr>
        </p:nvSpPr>
        <p:spPr/>
        <p:txBody>
          <a:bodyPr/>
          <a:lstStyle/>
          <a:p>
            <a:fld id="{CBFE45F1-5290-4EDF-BB9C-BAF2A48A6614}" type="slidenum">
              <a:rPr lang="fr-FR" smtClean="0">
                <a:solidFill>
                  <a:prstClr val="black">
                    <a:tint val="75000"/>
                  </a:prstClr>
                </a:solidFill>
              </a:rPr>
              <a:pPr/>
              <a:t>‹N°›</a:t>
            </a:fld>
            <a:endParaRPr lang="fr-FR">
              <a:solidFill>
                <a:prstClr val="black">
                  <a:tint val="75000"/>
                </a:prstClr>
              </a:solidFill>
            </a:endParaRPr>
          </a:p>
        </p:txBody>
      </p:sp>
    </p:spTree>
    <p:extLst>
      <p:ext uri="{BB962C8B-B14F-4D97-AF65-F5344CB8AC3E}">
        <p14:creationId xmlns:p14="http://schemas.microsoft.com/office/powerpoint/2010/main" val="208820407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838200" y="1825625"/>
            <a:ext cx="5181600" cy="435133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6172200" y="1825625"/>
            <a:ext cx="5181600" cy="435133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A3C3C1FD-8002-46AC-ABFF-BDFD6C564C1F}" type="datetimeFigureOut">
              <a:rPr lang="fr-FR" smtClean="0">
                <a:solidFill>
                  <a:prstClr val="black">
                    <a:tint val="75000"/>
                  </a:prstClr>
                </a:solidFill>
              </a:rPr>
              <a:pPr/>
              <a:t>01/03/2020</a:t>
            </a:fld>
            <a:endParaRPr lang="fr-FR">
              <a:solidFill>
                <a:prstClr val="black">
                  <a:tint val="75000"/>
                </a:prstClr>
              </a:solidFill>
            </a:endParaRPr>
          </a:p>
        </p:txBody>
      </p:sp>
      <p:sp>
        <p:nvSpPr>
          <p:cNvPr id="6" name="Espace réservé du pied de page 5"/>
          <p:cNvSpPr>
            <a:spLocks noGrp="1"/>
          </p:cNvSpPr>
          <p:nvPr>
            <p:ph type="ftr" sz="quarter" idx="11"/>
          </p:nvPr>
        </p:nvSpPr>
        <p:spPr/>
        <p:txBody>
          <a:bodyPr/>
          <a:lstStyle/>
          <a:p>
            <a:endParaRPr lang="fr-FR">
              <a:solidFill>
                <a:prstClr val="black">
                  <a:tint val="75000"/>
                </a:prstClr>
              </a:solidFill>
            </a:endParaRPr>
          </a:p>
        </p:txBody>
      </p:sp>
      <p:sp>
        <p:nvSpPr>
          <p:cNvPr id="7" name="Espace réservé du numéro de diapositive 6"/>
          <p:cNvSpPr>
            <a:spLocks noGrp="1"/>
          </p:cNvSpPr>
          <p:nvPr>
            <p:ph type="sldNum" sz="quarter" idx="12"/>
          </p:nvPr>
        </p:nvSpPr>
        <p:spPr/>
        <p:txBody>
          <a:bodyPr/>
          <a:lstStyle/>
          <a:p>
            <a:fld id="{CBFE45F1-5290-4EDF-BB9C-BAF2A48A6614}" type="slidenum">
              <a:rPr lang="fr-FR" smtClean="0">
                <a:solidFill>
                  <a:prstClr val="black">
                    <a:tint val="75000"/>
                  </a:prstClr>
                </a:solidFill>
              </a:rPr>
              <a:pPr/>
              <a:t>‹N°›</a:t>
            </a:fld>
            <a:endParaRPr lang="fr-FR">
              <a:solidFill>
                <a:prstClr val="black">
                  <a:tint val="75000"/>
                </a:prstClr>
              </a:solidFill>
            </a:endParaRPr>
          </a:p>
        </p:txBody>
      </p:sp>
    </p:spTree>
    <p:extLst>
      <p:ext uri="{BB962C8B-B14F-4D97-AF65-F5344CB8AC3E}">
        <p14:creationId xmlns:p14="http://schemas.microsoft.com/office/powerpoint/2010/main" val="287152158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9"/>
            <a:ext cx="10515600" cy="1325563"/>
          </a:xfrm>
        </p:spPr>
        <p:txBody>
          <a:bodyPr/>
          <a:lstStyle/>
          <a:p>
            <a:r>
              <a:rPr lang="fr-FR" smtClean="0"/>
              <a:t>Modifiez le style du titre</a:t>
            </a:r>
            <a:endParaRPr lang="fr-FR"/>
          </a:p>
        </p:txBody>
      </p:sp>
      <p:sp>
        <p:nvSpPr>
          <p:cNvPr id="3" name="Espace réservé du texte 2"/>
          <p:cNvSpPr>
            <a:spLocks noGrp="1"/>
          </p:cNvSpPr>
          <p:nvPr>
            <p:ph type="body" idx="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839789" y="2505075"/>
            <a:ext cx="5157787"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6172203"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6172203" y="2505075"/>
            <a:ext cx="5183188"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A3C3C1FD-8002-46AC-ABFF-BDFD6C564C1F}" type="datetimeFigureOut">
              <a:rPr lang="fr-FR" smtClean="0">
                <a:solidFill>
                  <a:prstClr val="black">
                    <a:tint val="75000"/>
                  </a:prstClr>
                </a:solidFill>
              </a:rPr>
              <a:pPr/>
              <a:t>01/03/2020</a:t>
            </a:fld>
            <a:endParaRPr lang="fr-FR">
              <a:solidFill>
                <a:prstClr val="black">
                  <a:tint val="75000"/>
                </a:prstClr>
              </a:solidFill>
            </a:endParaRPr>
          </a:p>
        </p:txBody>
      </p:sp>
      <p:sp>
        <p:nvSpPr>
          <p:cNvPr id="8" name="Espace réservé du pied de page 7"/>
          <p:cNvSpPr>
            <a:spLocks noGrp="1"/>
          </p:cNvSpPr>
          <p:nvPr>
            <p:ph type="ftr" sz="quarter" idx="11"/>
          </p:nvPr>
        </p:nvSpPr>
        <p:spPr/>
        <p:txBody>
          <a:bodyPr/>
          <a:lstStyle/>
          <a:p>
            <a:endParaRPr lang="fr-FR">
              <a:solidFill>
                <a:prstClr val="black">
                  <a:tint val="75000"/>
                </a:prstClr>
              </a:solidFill>
            </a:endParaRPr>
          </a:p>
        </p:txBody>
      </p:sp>
      <p:sp>
        <p:nvSpPr>
          <p:cNvPr id="9" name="Espace réservé du numéro de diapositive 8"/>
          <p:cNvSpPr>
            <a:spLocks noGrp="1"/>
          </p:cNvSpPr>
          <p:nvPr>
            <p:ph type="sldNum" sz="quarter" idx="12"/>
          </p:nvPr>
        </p:nvSpPr>
        <p:spPr/>
        <p:txBody>
          <a:bodyPr/>
          <a:lstStyle/>
          <a:p>
            <a:fld id="{CBFE45F1-5290-4EDF-BB9C-BAF2A48A6614}" type="slidenum">
              <a:rPr lang="fr-FR" smtClean="0">
                <a:solidFill>
                  <a:prstClr val="black">
                    <a:tint val="75000"/>
                  </a:prstClr>
                </a:solidFill>
              </a:rPr>
              <a:pPr/>
              <a:t>‹N°›</a:t>
            </a:fld>
            <a:endParaRPr lang="fr-FR">
              <a:solidFill>
                <a:prstClr val="black">
                  <a:tint val="75000"/>
                </a:prstClr>
              </a:solidFill>
            </a:endParaRPr>
          </a:p>
        </p:txBody>
      </p:sp>
    </p:spTree>
    <p:extLst>
      <p:ext uri="{BB962C8B-B14F-4D97-AF65-F5344CB8AC3E}">
        <p14:creationId xmlns:p14="http://schemas.microsoft.com/office/powerpoint/2010/main" val="228366404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A3C3C1FD-8002-46AC-ABFF-BDFD6C564C1F}" type="datetimeFigureOut">
              <a:rPr lang="fr-FR" smtClean="0">
                <a:solidFill>
                  <a:prstClr val="black">
                    <a:tint val="75000"/>
                  </a:prstClr>
                </a:solidFill>
              </a:rPr>
              <a:pPr/>
              <a:t>01/03/2020</a:t>
            </a:fld>
            <a:endParaRPr lang="fr-FR">
              <a:solidFill>
                <a:prstClr val="black">
                  <a:tint val="75000"/>
                </a:prstClr>
              </a:solidFill>
            </a:endParaRPr>
          </a:p>
        </p:txBody>
      </p:sp>
      <p:sp>
        <p:nvSpPr>
          <p:cNvPr id="4" name="Espace réservé du pied de page 3"/>
          <p:cNvSpPr>
            <a:spLocks noGrp="1"/>
          </p:cNvSpPr>
          <p:nvPr>
            <p:ph type="ftr" sz="quarter" idx="11"/>
          </p:nvPr>
        </p:nvSpPr>
        <p:spPr/>
        <p:txBody>
          <a:bodyPr/>
          <a:lstStyle/>
          <a:p>
            <a:endParaRPr lang="fr-FR">
              <a:solidFill>
                <a:prstClr val="black">
                  <a:tint val="75000"/>
                </a:prstClr>
              </a:solidFill>
            </a:endParaRPr>
          </a:p>
        </p:txBody>
      </p:sp>
      <p:sp>
        <p:nvSpPr>
          <p:cNvPr id="5" name="Espace réservé du numéro de diapositive 4"/>
          <p:cNvSpPr>
            <a:spLocks noGrp="1"/>
          </p:cNvSpPr>
          <p:nvPr>
            <p:ph type="sldNum" sz="quarter" idx="12"/>
          </p:nvPr>
        </p:nvSpPr>
        <p:spPr/>
        <p:txBody>
          <a:bodyPr/>
          <a:lstStyle/>
          <a:p>
            <a:fld id="{CBFE45F1-5290-4EDF-BB9C-BAF2A48A6614}" type="slidenum">
              <a:rPr lang="fr-FR" smtClean="0">
                <a:solidFill>
                  <a:prstClr val="black">
                    <a:tint val="75000"/>
                  </a:prstClr>
                </a:solidFill>
              </a:rPr>
              <a:pPr/>
              <a:t>‹N°›</a:t>
            </a:fld>
            <a:endParaRPr lang="fr-FR">
              <a:solidFill>
                <a:prstClr val="black">
                  <a:tint val="75000"/>
                </a:prstClr>
              </a:solidFill>
            </a:endParaRPr>
          </a:p>
        </p:txBody>
      </p:sp>
    </p:spTree>
    <p:extLst>
      <p:ext uri="{BB962C8B-B14F-4D97-AF65-F5344CB8AC3E}">
        <p14:creationId xmlns:p14="http://schemas.microsoft.com/office/powerpoint/2010/main" val="39089732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A3C3C1FD-8002-46AC-ABFF-BDFD6C564C1F}" type="datetimeFigureOut">
              <a:rPr lang="fr-FR" smtClean="0">
                <a:solidFill>
                  <a:prstClr val="black">
                    <a:tint val="75000"/>
                  </a:prstClr>
                </a:solidFill>
              </a:rPr>
              <a:pPr/>
              <a:t>01/03/2020</a:t>
            </a:fld>
            <a:endParaRPr lang="fr-FR">
              <a:solidFill>
                <a:prstClr val="black">
                  <a:tint val="75000"/>
                </a:prstClr>
              </a:solidFill>
            </a:endParaRPr>
          </a:p>
        </p:txBody>
      </p:sp>
      <p:sp>
        <p:nvSpPr>
          <p:cNvPr id="3" name="Espace réservé du pied de page 2"/>
          <p:cNvSpPr>
            <a:spLocks noGrp="1"/>
          </p:cNvSpPr>
          <p:nvPr>
            <p:ph type="ftr" sz="quarter" idx="11"/>
          </p:nvPr>
        </p:nvSpPr>
        <p:spPr/>
        <p:txBody>
          <a:bodyPr/>
          <a:lstStyle/>
          <a:p>
            <a:endParaRPr lang="fr-FR">
              <a:solidFill>
                <a:prstClr val="black">
                  <a:tint val="75000"/>
                </a:prstClr>
              </a:solidFill>
            </a:endParaRPr>
          </a:p>
        </p:txBody>
      </p:sp>
      <p:sp>
        <p:nvSpPr>
          <p:cNvPr id="4" name="Espace réservé du numéro de diapositive 3"/>
          <p:cNvSpPr>
            <a:spLocks noGrp="1"/>
          </p:cNvSpPr>
          <p:nvPr>
            <p:ph type="sldNum" sz="quarter" idx="12"/>
          </p:nvPr>
        </p:nvSpPr>
        <p:spPr/>
        <p:txBody>
          <a:bodyPr/>
          <a:lstStyle/>
          <a:p>
            <a:fld id="{CBFE45F1-5290-4EDF-BB9C-BAF2A48A6614}" type="slidenum">
              <a:rPr lang="fr-FR" smtClean="0">
                <a:solidFill>
                  <a:prstClr val="black">
                    <a:tint val="75000"/>
                  </a:prstClr>
                </a:solidFill>
              </a:rPr>
              <a:pPr/>
              <a:t>‹N°›</a:t>
            </a:fld>
            <a:endParaRPr lang="fr-FR">
              <a:solidFill>
                <a:prstClr val="black">
                  <a:tint val="75000"/>
                </a:prstClr>
              </a:solidFill>
            </a:endParaRPr>
          </a:p>
        </p:txBody>
      </p:sp>
    </p:spTree>
    <p:extLst>
      <p:ext uri="{BB962C8B-B14F-4D97-AF65-F5344CB8AC3E}">
        <p14:creationId xmlns:p14="http://schemas.microsoft.com/office/powerpoint/2010/main" val="250068409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du contenu 2"/>
          <p:cNvSpPr>
            <a:spLocks noGrp="1"/>
          </p:cNvSpPr>
          <p:nvPr>
            <p:ph idx="1"/>
          </p:nvPr>
        </p:nvSpPr>
        <p:spPr>
          <a:xfrm>
            <a:off x="5183188" y="988908"/>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A3C3C1FD-8002-46AC-ABFF-BDFD6C564C1F}" type="datetimeFigureOut">
              <a:rPr lang="fr-FR" smtClean="0">
                <a:solidFill>
                  <a:prstClr val="black">
                    <a:tint val="75000"/>
                  </a:prstClr>
                </a:solidFill>
              </a:rPr>
              <a:pPr/>
              <a:t>01/03/2020</a:t>
            </a:fld>
            <a:endParaRPr lang="fr-FR">
              <a:solidFill>
                <a:prstClr val="black">
                  <a:tint val="75000"/>
                </a:prstClr>
              </a:solidFill>
            </a:endParaRPr>
          </a:p>
        </p:txBody>
      </p:sp>
      <p:sp>
        <p:nvSpPr>
          <p:cNvPr id="6" name="Espace réservé du pied de page 5"/>
          <p:cNvSpPr>
            <a:spLocks noGrp="1"/>
          </p:cNvSpPr>
          <p:nvPr>
            <p:ph type="ftr" sz="quarter" idx="11"/>
          </p:nvPr>
        </p:nvSpPr>
        <p:spPr/>
        <p:txBody>
          <a:bodyPr/>
          <a:lstStyle/>
          <a:p>
            <a:endParaRPr lang="fr-FR">
              <a:solidFill>
                <a:prstClr val="black">
                  <a:tint val="75000"/>
                </a:prstClr>
              </a:solidFill>
            </a:endParaRPr>
          </a:p>
        </p:txBody>
      </p:sp>
      <p:sp>
        <p:nvSpPr>
          <p:cNvPr id="7" name="Espace réservé du numéro de diapositive 6"/>
          <p:cNvSpPr>
            <a:spLocks noGrp="1"/>
          </p:cNvSpPr>
          <p:nvPr>
            <p:ph type="sldNum" sz="quarter" idx="12"/>
          </p:nvPr>
        </p:nvSpPr>
        <p:spPr/>
        <p:txBody>
          <a:bodyPr/>
          <a:lstStyle/>
          <a:p>
            <a:fld id="{CBFE45F1-5290-4EDF-BB9C-BAF2A48A6614}" type="slidenum">
              <a:rPr lang="fr-FR" smtClean="0">
                <a:solidFill>
                  <a:prstClr val="black">
                    <a:tint val="75000"/>
                  </a:prstClr>
                </a:solidFill>
              </a:rPr>
              <a:pPr/>
              <a:t>‹N°›</a:t>
            </a:fld>
            <a:endParaRPr lang="fr-FR">
              <a:solidFill>
                <a:prstClr val="black">
                  <a:tint val="75000"/>
                </a:prstClr>
              </a:solidFill>
            </a:endParaRPr>
          </a:p>
        </p:txBody>
      </p:sp>
    </p:spTree>
    <p:extLst>
      <p:ext uri="{BB962C8B-B14F-4D97-AF65-F5344CB8AC3E}">
        <p14:creationId xmlns:p14="http://schemas.microsoft.com/office/powerpoint/2010/main" val="137190988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pour une image  2"/>
          <p:cNvSpPr>
            <a:spLocks noGrp="1"/>
          </p:cNvSpPr>
          <p:nvPr>
            <p:ph type="pic" idx="1"/>
          </p:nvPr>
        </p:nvSpPr>
        <p:spPr>
          <a:xfrm>
            <a:off x="5183188" y="988908"/>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A3C3C1FD-8002-46AC-ABFF-BDFD6C564C1F}" type="datetimeFigureOut">
              <a:rPr lang="fr-FR" smtClean="0">
                <a:solidFill>
                  <a:prstClr val="black">
                    <a:tint val="75000"/>
                  </a:prstClr>
                </a:solidFill>
              </a:rPr>
              <a:pPr/>
              <a:t>01/03/2020</a:t>
            </a:fld>
            <a:endParaRPr lang="fr-FR">
              <a:solidFill>
                <a:prstClr val="black">
                  <a:tint val="75000"/>
                </a:prstClr>
              </a:solidFill>
            </a:endParaRPr>
          </a:p>
        </p:txBody>
      </p:sp>
      <p:sp>
        <p:nvSpPr>
          <p:cNvPr id="6" name="Espace réservé du pied de page 5"/>
          <p:cNvSpPr>
            <a:spLocks noGrp="1"/>
          </p:cNvSpPr>
          <p:nvPr>
            <p:ph type="ftr" sz="quarter" idx="11"/>
          </p:nvPr>
        </p:nvSpPr>
        <p:spPr/>
        <p:txBody>
          <a:bodyPr/>
          <a:lstStyle/>
          <a:p>
            <a:endParaRPr lang="fr-FR">
              <a:solidFill>
                <a:prstClr val="black">
                  <a:tint val="75000"/>
                </a:prstClr>
              </a:solidFill>
            </a:endParaRPr>
          </a:p>
        </p:txBody>
      </p:sp>
      <p:sp>
        <p:nvSpPr>
          <p:cNvPr id="7" name="Espace réservé du numéro de diapositive 6"/>
          <p:cNvSpPr>
            <a:spLocks noGrp="1"/>
          </p:cNvSpPr>
          <p:nvPr>
            <p:ph type="sldNum" sz="quarter" idx="12"/>
          </p:nvPr>
        </p:nvSpPr>
        <p:spPr/>
        <p:txBody>
          <a:bodyPr/>
          <a:lstStyle/>
          <a:p>
            <a:fld id="{CBFE45F1-5290-4EDF-BB9C-BAF2A48A6614}" type="slidenum">
              <a:rPr lang="fr-FR" smtClean="0">
                <a:solidFill>
                  <a:prstClr val="black">
                    <a:tint val="75000"/>
                  </a:prstClr>
                </a:solidFill>
              </a:rPr>
              <a:pPr/>
              <a:t>‹N°›</a:t>
            </a:fld>
            <a:endParaRPr lang="fr-FR">
              <a:solidFill>
                <a:prstClr val="black">
                  <a:tint val="75000"/>
                </a:prstClr>
              </a:solidFill>
            </a:endParaRPr>
          </a:p>
        </p:txBody>
      </p:sp>
    </p:spTree>
    <p:extLst>
      <p:ext uri="{BB962C8B-B14F-4D97-AF65-F5344CB8AC3E}">
        <p14:creationId xmlns:p14="http://schemas.microsoft.com/office/powerpoint/2010/main" val="1588370143"/>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A3C3C1FD-8002-46AC-ABFF-BDFD6C564C1F}" type="datetimeFigureOut">
              <a:rPr lang="fr-FR" smtClean="0">
                <a:solidFill>
                  <a:prstClr val="black">
                    <a:tint val="75000"/>
                  </a:prstClr>
                </a:solidFill>
              </a:rPr>
              <a:pPr/>
              <a:t>01/03/2020</a:t>
            </a:fld>
            <a:endParaRPr lang="fr-FR">
              <a:solidFill>
                <a:prstClr val="black">
                  <a:tint val="75000"/>
                </a:prstClr>
              </a:solidFill>
            </a:endParaRPr>
          </a:p>
        </p:txBody>
      </p:sp>
      <p:sp>
        <p:nvSpPr>
          <p:cNvPr id="5" name="Espace réservé du pied de page 4"/>
          <p:cNvSpPr>
            <a:spLocks noGrp="1"/>
          </p:cNvSpPr>
          <p:nvPr>
            <p:ph type="ftr" sz="quarter" idx="11"/>
          </p:nvPr>
        </p:nvSpPr>
        <p:spPr/>
        <p:txBody>
          <a:bodyPr/>
          <a:lstStyle/>
          <a:p>
            <a:endParaRPr lang="fr-FR">
              <a:solidFill>
                <a:prstClr val="black">
                  <a:tint val="75000"/>
                </a:prstClr>
              </a:solidFill>
            </a:endParaRPr>
          </a:p>
        </p:txBody>
      </p:sp>
      <p:sp>
        <p:nvSpPr>
          <p:cNvPr id="6" name="Espace réservé du numéro de diapositive 5"/>
          <p:cNvSpPr>
            <a:spLocks noGrp="1"/>
          </p:cNvSpPr>
          <p:nvPr>
            <p:ph type="sldNum" sz="quarter" idx="12"/>
          </p:nvPr>
        </p:nvSpPr>
        <p:spPr/>
        <p:txBody>
          <a:bodyPr/>
          <a:lstStyle/>
          <a:p>
            <a:fld id="{CBFE45F1-5290-4EDF-BB9C-BAF2A48A6614}" type="slidenum">
              <a:rPr lang="fr-FR" smtClean="0">
                <a:solidFill>
                  <a:prstClr val="black">
                    <a:tint val="75000"/>
                  </a:prstClr>
                </a:solidFill>
              </a:rPr>
              <a:pPr/>
              <a:t>‹N°›</a:t>
            </a:fld>
            <a:endParaRPr lang="fr-FR">
              <a:solidFill>
                <a:prstClr val="black">
                  <a:tint val="75000"/>
                </a:prstClr>
              </a:solidFill>
            </a:endParaRPr>
          </a:p>
        </p:txBody>
      </p:sp>
    </p:spTree>
    <p:extLst>
      <p:ext uri="{BB962C8B-B14F-4D97-AF65-F5344CB8AC3E}">
        <p14:creationId xmlns:p14="http://schemas.microsoft.com/office/powerpoint/2010/main" val="1912851270"/>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2" y="365125"/>
            <a:ext cx="2628900" cy="5811838"/>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838203" y="365125"/>
            <a:ext cx="7734300" cy="5811838"/>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A3C3C1FD-8002-46AC-ABFF-BDFD6C564C1F}" type="datetimeFigureOut">
              <a:rPr lang="fr-FR" smtClean="0">
                <a:solidFill>
                  <a:prstClr val="black">
                    <a:tint val="75000"/>
                  </a:prstClr>
                </a:solidFill>
              </a:rPr>
              <a:pPr/>
              <a:t>01/03/2020</a:t>
            </a:fld>
            <a:endParaRPr lang="fr-FR">
              <a:solidFill>
                <a:prstClr val="black">
                  <a:tint val="75000"/>
                </a:prstClr>
              </a:solidFill>
            </a:endParaRPr>
          </a:p>
        </p:txBody>
      </p:sp>
      <p:sp>
        <p:nvSpPr>
          <p:cNvPr id="5" name="Espace réservé du pied de page 4"/>
          <p:cNvSpPr>
            <a:spLocks noGrp="1"/>
          </p:cNvSpPr>
          <p:nvPr>
            <p:ph type="ftr" sz="quarter" idx="11"/>
          </p:nvPr>
        </p:nvSpPr>
        <p:spPr/>
        <p:txBody>
          <a:bodyPr/>
          <a:lstStyle/>
          <a:p>
            <a:endParaRPr lang="fr-FR">
              <a:solidFill>
                <a:prstClr val="black">
                  <a:tint val="75000"/>
                </a:prstClr>
              </a:solidFill>
            </a:endParaRPr>
          </a:p>
        </p:txBody>
      </p:sp>
      <p:sp>
        <p:nvSpPr>
          <p:cNvPr id="6" name="Espace réservé du numéro de diapositive 5"/>
          <p:cNvSpPr>
            <a:spLocks noGrp="1"/>
          </p:cNvSpPr>
          <p:nvPr>
            <p:ph type="sldNum" sz="quarter" idx="12"/>
          </p:nvPr>
        </p:nvSpPr>
        <p:spPr/>
        <p:txBody>
          <a:bodyPr/>
          <a:lstStyle/>
          <a:p>
            <a:fld id="{CBFE45F1-5290-4EDF-BB9C-BAF2A48A6614}" type="slidenum">
              <a:rPr lang="fr-FR" smtClean="0">
                <a:solidFill>
                  <a:prstClr val="black">
                    <a:tint val="75000"/>
                  </a:prstClr>
                </a:solidFill>
              </a:rPr>
              <a:pPr/>
              <a:t>‹N°›</a:t>
            </a:fld>
            <a:endParaRPr lang="fr-FR">
              <a:solidFill>
                <a:prstClr val="black">
                  <a:tint val="75000"/>
                </a:prstClr>
              </a:solidFill>
            </a:endParaRPr>
          </a:p>
        </p:txBody>
      </p:sp>
    </p:spTree>
    <p:extLst>
      <p:ext uri="{BB962C8B-B14F-4D97-AF65-F5344CB8AC3E}">
        <p14:creationId xmlns:p14="http://schemas.microsoft.com/office/powerpoint/2010/main" val="1340698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fr-FR" smtClean="0"/>
              <a:t>Modifiez le style du titre</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48A87A34-81AB-432B-8DAE-1953F412C126}" type="datetimeFigureOut">
              <a:rPr lang="en-US" dirty="0"/>
              <a:t>3/1/2020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fr-FR" smtClean="0"/>
              <a:t>Modifiez le style du titre</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3/1/2020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fr-FR" smtClean="0"/>
              <a:t>Modifiez le style du titre</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12" name="Content Placeholder 3"/>
          <p:cNvSpPr>
            <a:spLocks noGrp="1"/>
          </p:cNvSpPr>
          <p:nvPr>
            <p:ph sz="quarter" idx="13"/>
          </p:nvPr>
        </p:nvSpPr>
        <p:spPr>
          <a:xfrm>
            <a:off x="913774" y="3051012"/>
            <a:ext cx="5106027" cy="2740187"/>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13" name="Content Placeholder 5"/>
          <p:cNvSpPr>
            <a:spLocks noGrp="1"/>
          </p:cNvSpPr>
          <p:nvPr>
            <p:ph sz="quarter" idx="14"/>
          </p:nvPr>
        </p:nvSpPr>
        <p:spPr>
          <a:xfrm>
            <a:off x="6172200" y="3051012"/>
            <a:ext cx="5105401" cy="2740187"/>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3/1/2020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fr-FR" smtClean="0"/>
              <a:t>Modifiez le style du titre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3/1/2020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48A87A34-81AB-432B-8DAE-1953F412C126}" type="datetimeFigureOut">
              <a:rPr lang="en-US" dirty="0"/>
              <a:t>3/1/2020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fr-FR" smtClean="0"/>
              <a:t>Modifiez le style du titre</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48A87A34-81AB-432B-8DAE-1953F412C126}" type="datetimeFigureOut">
              <a:rPr lang="en-US" dirty="0"/>
              <a:t>3/1/2020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fr-FR" smtClean="0"/>
              <a:t>Modifiez le style du titre</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48A87A34-81AB-432B-8DAE-1953F412C126}" type="datetimeFigureOut">
              <a:rPr lang="en-US" dirty="0"/>
              <a:t>3/1/2020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5.xml"/><Relationship Id="rId3" Type="http://schemas.openxmlformats.org/officeDocument/2006/relationships/slideLayout" Target="../slideLayouts/slideLayout20.xml"/><Relationship Id="rId7" Type="http://schemas.openxmlformats.org/officeDocument/2006/relationships/slideLayout" Target="../slideLayouts/slideLayout24.xml"/><Relationship Id="rId12" Type="http://schemas.openxmlformats.org/officeDocument/2006/relationships/theme" Target="../theme/theme2.xml"/><Relationship Id="rId2" Type="http://schemas.openxmlformats.org/officeDocument/2006/relationships/slideLayout" Target="../slideLayouts/slideLayout19.xml"/><Relationship Id="rId1" Type="http://schemas.openxmlformats.org/officeDocument/2006/relationships/slideLayout" Target="../slideLayouts/slideLayout18.xml"/><Relationship Id="rId6" Type="http://schemas.openxmlformats.org/officeDocument/2006/relationships/slideLayout" Target="../slideLayouts/slideLayout23.xml"/><Relationship Id="rId11" Type="http://schemas.openxmlformats.org/officeDocument/2006/relationships/slideLayout" Target="../slideLayouts/slideLayout28.xml"/><Relationship Id="rId5" Type="http://schemas.openxmlformats.org/officeDocument/2006/relationships/slideLayout" Target="../slideLayouts/slideLayout22.xml"/><Relationship Id="rId10" Type="http://schemas.openxmlformats.org/officeDocument/2006/relationships/slideLayout" Target="../slideLayouts/slideLayout27.xml"/><Relationship Id="rId4" Type="http://schemas.openxmlformats.org/officeDocument/2006/relationships/slideLayout" Target="../slideLayouts/slideLayout21.xml"/><Relationship Id="rId9" Type="http://schemas.openxmlformats.org/officeDocument/2006/relationships/slideLayout" Target="../slideLayouts/slideLayout2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19">
            <a:alphaModFix/>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fr-FR" smtClean="0"/>
              <a:t>Modifiez le style du titre</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48A87A34-81AB-432B-8DAE-1953F412C126}" type="datetimeFigureOut">
              <a:rPr lang="en-US" dirty="0"/>
              <a:pPr/>
              <a:t>3/1/2020</a:t>
            </a:fld>
            <a:endParaRPr lang="en-US" dirty="0"/>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endParaRPr lang="en-US" dirty="0"/>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6D22F896-40B5-4ADD-8801-0D06FADFA095}" type="slidenum">
              <a:rPr lang="en-US" dirty="0"/>
              <a:pPr/>
              <a:t>‹N°›</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9"/>
            <a:ext cx="10515600" cy="1325563"/>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838200" y="63582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3C3C1FD-8002-46AC-ABFF-BDFD6C564C1F}" type="datetimeFigureOut">
              <a:rPr lang="fr-FR" smtClean="0">
                <a:solidFill>
                  <a:prstClr val="black">
                    <a:tint val="75000"/>
                  </a:prstClr>
                </a:solidFill>
              </a:rPr>
              <a:pPr/>
              <a:t>01/03/2020</a:t>
            </a:fld>
            <a:endParaRPr lang="fr-FR">
              <a:solidFill>
                <a:prstClr val="black">
                  <a:tint val="75000"/>
                </a:prstClr>
              </a:solidFill>
            </a:endParaRPr>
          </a:p>
        </p:txBody>
      </p:sp>
      <p:sp>
        <p:nvSpPr>
          <p:cNvPr id="5" name="Espace réservé du pied de page 4"/>
          <p:cNvSpPr>
            <a:spLocks noGrp="1"/>
          </p:cNvSpPr>
          <p:nvPr>
            <p:ph type="ftr" sz="quarter" idx="3"/>
          </p:nvPr>
        </p:nvSpPr>
        <p:spPr>
          <a:xfrm>
            <a:off x="4038600" y="63582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solidFill>
                <a:prstClr val="black">
                  <a:tint val="75000"/>
                </a:prstClr>
              </a:solidFill>
            </a:endParaRPr>
          </a:p>
        </p:txBody>
      </p:sp>
      <p:sp>
        <p:nvSpPr>
          <p:cNvPr id="6" name="Espace réservé du numéro de diapositive 5"/>
          <p:cNvSpPr>
            <a:spLocks noGrp="1"/>
          </p:cNvSpPr>
          <p:nvPr>
            <p:ph type="sldNum" sz="quarter" idx="4"/>
          </p:nvPr>
        </p:nvSpPr>
        <p:spPr>
          <a:xfrm>
            <a:off x="8610600" y="63582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BFE45F1-5290-4EDF-BB9C-BAF2A48A6614}" type="slidenum">
              <a:rPr lang="fr-FR" smtClean="0">
                <a:solidFill>
                  <a:prstClr val="black">
                    <a:tint val="75000"/>
                  </a:prstClr>
                </a:solidFill>
              </a:rPr>
              <a:pPr/>
              <a:t>‹N°›</a:t>
            </a:fld>
            <a:endParaRPr lang="fr-FR">
              <a:solidFill>
                <a:prstClr val="black">
                  <a:tint val="75000"/>
                </a:prstClr>
              </a:solidFill>
            </a:endParaRPr>
          </a:p>
        </p:txBody>
      </p:sp>
    </p:spTree>
    <p:extLst>
      <p:ext uri="{BB962C8B-B14F-4D97-AF65-F5344CB8AC3E}">
        <p14:creationId xmlns:p14="http://schemas.microsoft.com/office/powerpoint/2010/main" val="1035220408"/>
      </p:ext>
    </p:extLst>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8.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normAutofit fontScale="90000"/>
          </a:bodyPr>
          <a:lstStyle/>
          <a:p>
            <a:r>
              <a:rPr lang="fr-FR" sz="11500" dirty="0" smtClean="0">
                <a:latin typeface="Bauhaus 93" panose="04030905020B02020C02" pitchFamily="82" charset="0"/>
              </a:rPr>
              <a:t>installation</a:t>
            </a:r>
            <a:r>
              <a:rPr lang="fr-FR" sz="8000" dirty="0" smtClean="0">
                <a:latin typeface="Bauhaus 93" panose="04030905020B02020C02" pitchFamily="82" charset="0"/>
              </a:rPr>
              <a:t> </a:t>
            </a:r>
            <a:endParaRPr lang="fr-FR" sz="8000" dirty="0">
              <a:latin typeface="Bauhaus 93" panose="04030905020B02020C02" pitchFamily="82" charset="0"/>
            </a:endParaRPr>
          </a:p>
        </p:txBody>
      </p:sp>
    </p:spTree>
    <p:extLst>
      <p:ext uri="{BB962C8B-B14F-4D97-AF65-F5344CB8AC3E}">
        <p14:creationId xmlns:p14="http://schemas.microsoft.com/office/powerpoint/2010/main" val="420933082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464024" y="709691"/>
            <a:ext cx="10869385" cy="653549"/>
          </a:xfrm>
        </p:spPr>
        <p:txBody>
          <a:bodyPr>
            <a:noAutofit/>
          </a:bodyPr>
          <a:lstStyle/>
          <a:p>
            <a:r>
              <a:rPr lang="fr-FR" sz="3600" b="1" u="sng" dirty="0" smtClean="0">
                <a:latin typeface="Bauhaus 93" panose="04030905020B02020C02" pitchFamily="82" charset="0"/>
                <a:cs typeface="Arial" panose="020B0604020202020204" pitchFamily="34" charset="0"/>
              </a:rPr>
              <a:t>confession</a:t>
            </a:r>
            <a:r>
              <a:rPr lang="fr-FR" sz="3600" dirty="0">
                <a:latin typeface="Bauhaus 93" panose="04030905020B02020C02" pitchFamily="82" charset="0"/>
                <a:cs typeface="Arial" panose="020B0604020202020204" pitchFamily="34" charset="0"/>
              </a:rPr>
              <a:t>: JESUS par ton sang précieux</a:t>
            </a:r>
            <a:br>
              <a:rPr lang="fr-FR" sz="3600" dirty="0">
                <a:latin typeface="Bauhaus 93" panose="04030905020B02020C02" pitchFamily="82" charset="0"/>
                <a:cs typeface="Arial" panose="020B0604020202020204" pitchFamily="34" charset="0"/>
              </a:rPr>
            </a:br>
            <a:endParaRPr lang="fr-FR" sz="4000" dirty="0">
              <a:latin typeface="Bauhaus 93" panose="04030905020B02020C02" pitchFamily="82" charset="0"/>
              <a:cs typeface="Arial" panose="020B0604020202020204" pitchFamily="34" charset="0"/>
            </a:endParaRPr>
          </a:p>
        </p:txBody>
      </p:sp>
      <p:sp>
        <p:nvSpPr>
          <p:cNvPr id="3" name="Sous-titre 2"/>
          <p:cNvSpPr>
            <a:spLocks noGrp="1"/>
          </p:cNvSpPr>
          <p:nvPr>
            <p:ph type="subTitle" idx="1"/>
          </p:nvPr>
        </p:nvSpPr>
        <p:spPr>
          <a:xfrm>
            <a:off x="167425" y="1575133"/>
            <a:ext cx="12024575" cy="1371599"/>
          </a:xfrm>
        </p:spPr>
        <p:txBody>
          <a:bodyPr>
            <a:noAutofit/>
          </a:bodyPr>
          <a:lstStyle/>
          <a:p>
            <a:pPr algn="l">
              <a:lnSpc>
                <a:spcPct val="100000"/>
              </a:lnSpc>
            </a:pPr>
            <a:r>
              <a:rPr lang="fr-FR" sz="5400" b="1" dirty="0">
                <a:solidFill>
                  <a:schemeClr val="tx1"/>
                </a:solidFill>
                <a:latin typeface="Bauhaus 93" panose="04030905020B02020C02" pitchFamily="82" charset="0"/>
              </a:rPr>
              <a:t>J’ai longtemps erré cœur rebelle</a:t>
            </a:r>
          </a:p>
          <a:p>
            <a:pPr algn="l">
              <a:lnSpc>
                <a:spcPct val="100000"/>
              </a:lnSpc>
            </a:pPr>
            <a:r>
              <a:rPr lang="fr-FR" sz="5400" b="1" dirty="0">
                <a:solidFill>
                  <a:schemeClr val="tx1"/>
                </a:solidFill>
                <a:latin typeface="Bauhaus 93" panose="04030905020B02020C02" pitchFamily="82" charset="0"/>
              </a:rPr>
              <a:t>Mais j’entends ta voix </a:t>
            </a:r>
            <a:r>
              <a:rPr lang="fr-FR" sz="5400" b="1" dirty="0" smtClean="0">
                <a:solidFill>
                  <a:schemeClr val="tx1"/>
                </a:solidFill>
                <a:latin typeface="Bauhaus 93" panose="04030905020B02020C02" pitchFamily="82" charset="0"/>
              </a:rPr>
              <a:t>qui m’appelle</a:t>
            </a:r>
            <a:endParaRPr lang="fr-FR" sz="5400" b="1" dirty="0">
              <a:solidFill>
                <a:schemeClr val="tx1"/>
              </a:solidFill>
              <a:latin typeface="Bauhaus 93" panose="04030905020B02020C02" pitchFamily="82" charset="0"/>
            </a:endParaRPr>
          </a:p>
          <a:p>
            <a:pPr algn="l">
              <a:lnSpc>
                <a:spcPct val="100000"/>
              </a:lnSpc>
            </a:pPr>
            <a:r>
              <a:rPr lang="fr-FR" sz="5400" b="1" dirty="0">
                <a:solidFill>
                  <a:schemeClr val="tx1"/>
                </a:solidFill>
                <a:latin typeface="Bauhaus 93" panose="04030905020B02020C02" pitchFamily="82" charset="0"/>
              </a:rPr>
              <a:t>Au pied de la croix, maintenant</a:t>
            </a:r>
          </a:p>
          <a:p>
            <a:pPr algn="l">
              <a:lnSpc>
                <a:spcPct val="100000"/>
              </a:lnSpc>
            </a:pPr>
            <a:r>
              <a:rPr lang="fr-FR" sz="5400" b="1" dirty="0">
                <a:solidFill>
                  <a:schemeClr val="tx1"/>
                </a:solidFill>
                <a:latin typeface="Bauhaus 93" panose="04030905020B02020C02" pitchFamily="82" charset="0"/>
              </a:rPr>
              <a:t>Tout confus, brisé je me </a:t>
            </a:r>
            <a:r>
              <a:rPr lang="fr-FR" sz="5400" b="1" dirty="0" smtClean="0">
                <a:solidFill>
                  <a:schemeClr val="tx1"/>
                </a:solidFill>
                <a:latin typeface="Bauhaus 93" panose="04030905020B02020C02" pitchFamily="82" charset="0"/>
              </a:rPr>
              <a:t>rends </a:t>
            </a:r>
            <a:endParaRPr lang="fr-FR" sz="5400" b="1" dirty="0">
              <a:solidFill>
                <a:schemeClr val="tx1"/>
              </a:solidFill>
              <a:latin typeface="Bauhaus 93" panose="04030905020B02020C02" pitchFamily="82" charset="0"/>
            </a:endParaRPr>
          </a:p>
        </p:txBody>
      </p:sp>
    </p:spTree>
    <p:extLst>
      <p:ext uri="{BB962C8B-B14F-4D97-AF65-F5344CB8AC3E}">
        <p14:creationId xmlns:p14="http://schemas.microsoft.com/office/powerpoint/2010/main" val="113906718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464024" y="709691"/>
            <a:ext cx="10869385" cy="653549"/>
          </a:xfrm>
        </p:spPr>
        <p:txBody>
          <a:bodyPr>
            <a:noAutofit/>
          </a:bodyPr>
          <a:lstStyle/>
          <a:p>
            <a:r>
              <a:rPr lang="fr-FR" sz="3600" b="1" u="sng" dirty="0" smtClean="0">
                <a:latin typeface="Bauhaus 93" panose="04030905020B02020C02" pitchFamily="82" charset="0"/>
                <a:cs typeface="Arial" panose="020B0604020202020204" pitchFamily="34" charset="0"/>
              </a:rPr>
              <a:t>confession</a:t>
            </a:r>
            <a:r>
              <a:rPr lang="fr-FR" sz="3600" dirty="0">
                <a:latin typeface="Bauhaus 93" panose="04030905020B02020C02" pitchFamily="82" charset="0"/>
                <a:cs typeface="Arial" panose="020B0604020202020204" pitchFamily="34" charset="0"/>
              </a:rPr>
              <a:t>: JESUS par ton sang précieux</a:t>
            </a:r>
            <a:br>
              <a:rPr lang="fr-FR" sz="3600" dirty="0">
                <a:latin typeface="Bauhaus 93" panose="04030905020B02020C02" pitchFamily="82" charset="0"/>
                <a:cs typeface="Arial" panose="020B0604020202020204" pitchFamily="34" charset="0"/>
              </a:rPr>
            </a:br>
            <a:endParaRPr lang="fr-FR" sz="4000" dirty="0">
              <a:latin typeface="Bauhaus 93" panose="04030905020B02020C02" pitchFamily="82" charset="0"/>
              <a:cs typeface="Arial" panose="020B0604020202020204" pitchFamily="34" charset="0"/>
            </a:endParaRPr>
          </a:p>
        </p:txBody>
      </p:sp>
      <p:sp>
        <p:nvSpPr>
          <p:cNvPr id="3" name="Sous-titre 2"/>
          <p:cNvSpPr>
            <a:spLocks noGrp="1"/>
          </p:cNvSpPr>
          <p:nvPr>
            <p:ph type="subTitle" idx="1"/>
          </p:nvPr>
        </p:nvSpPr>
        <p:spPr>
          <a:xfrm>
            <a:off x="167425" y="1575133"/>
            <a:ext cx="12024575" cy="1371599"/>
          </a:xfrm>
        </p:spPr>
        <p:txBody>
          <a:bodyPr>
            <a:noAutofit/>
          </a:bodyPr>
          <a:lstStyle/>
          <a:p>
            <a:pPr algn="l">
              <a:lnSpc>
                <a:spcPct val="100000"/>
              </a:lnSpc>
            </a:pPr>
            <a:r>
              <a:rPr lang="fr-FR" sz="5400" b="1" dirty="0">
                <a:solidFill>
                  <a:schemeClr val="tx1"/>
                </a:solidFill>
                <a:latin typeface="Bauhaus 93" panose="04030905020B02020C02" pitchFamily="82" charset="0"/>
              </a:rPr>
              <a:t>REF:</a:t>
            </a:r>
          </a:p>
          <a:p>
            <a:pPr algn="l">
              <a:lnSpc>
                <a:spcPct val="100000"/>
              </a:lnSpc>
            </a:pPr>
            <a:r>
              <a:rPr lang="fr-FR" sz="5400" b="1" dirty="0">
                <a:solidFill>
                  <a:schemeClr val="tx1"/>
                </a:solidFill>
                <a:latin typeface="Bauhaus 93" panose="04030905020B02020C02" pitchFamily="82" charset="0"/>
              </a:rPr>
              <a:t>	Blanc, plus blanc que neige (x2)</a:t>
            </a:r>
          </a:p>
          <a:p>
            <a:pPr algn="l">
              <a:lnSpc>
                <a:spcPct val="100000"/>
              </a:lnSpc>
            </a:pPr>
            <a:r>
              <a:rPr lang="fr-FR" sz="5400" b="1" dirty="0">
                <a:solidFill>
                  <a:schemeClr val="tx1"/>
                </a:solidFill>
                <a:latin typeface="Bauhaus 93" panose="04030905020B02020C02" pitchFamily="82" charset="0"/>
              </a:rPr>
              <a:t>	Lavé par le sang de l’agneau</a:t>
            </a:r>
          </a:p>
          <a:p>
            <a:pPr algn="l">
              <a:lnSpc>
                <a:spcPct val="100000"/>
              </a:lnSpc>
            </a:pPr>
            <a:r>
              <a:rPr lang="fr-FR" sz="5400" b="1" dirty="0">
                <a:solidFill>
                  <a:schemeClr val="tx1"/>
                </a:solidFill>
                <a:latin typeface="Bauhaus 93" panose="04030905020B02020C02" pitchFamily="82" charset="0"/>
              </a:rPr>
              <a:t>	Je serai plus blanc que la neige </a:t>
            </a:r>
          </a:p>
        </p:txBody>
      </p:sp>
    </p:spTree>
    <p:extLst>
      <p:ext uri="{BB962C8B-B14F-4D97-AF65-F5344CB8AC3E}">
        <p14:creationId xmlns:p14="http://schemas.microsoft.com/office/powerpoint/2010/main" val="177600519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259307" y="2538484"/>
            <a:ext cx="10959153" cy="1937982"/>
          </a:xfrm>
        </p:spPr>
        <p:txBody>
          <a:bodyPr>
            <a:normAutofit/>
          </a:bodyPr>
          <a:lstStyle/>
          <a:p>
            <a:r>
              <a:rPr lang="fr-FR" sz="11500" dirty="0" smtClean="0">
                <a:latin typeface="Bauhaus 93" panose="04030905020B02020C02" pitchFamily="82" charset="0"/>
              </a:rPr>
              <a:t>intercession</a:t>
            </a:r>
            <a:r>
              <a:rPr lang="fr-FR" sz="8000" dirty="0" smtClean="0">
                <a:latin typeface="Bauhaus 93" panose="04030905020B02020C02" pitchFamily="82" charset="0"/>
              </a:rPr>
              <a:t> </a:t>
            </a:r>
            <a:endParaRPr lang="fr-FR" sz="8000" dirty="0">
              <a:latin typeface="Bauhaus 93" panose="04030905020B02020C02" pitchFamily="82" charset="0"/>
            </a:endParaRPr>
          </a:p>
        </p:txBody>
      </p:sp>
    </p:spTree>
    <p:extLst>
      <p:ext uri="{BB962C8B-B14F-4D97-AF65-F5344CB8AC3E}">
        <p14:creationId xmlns:p14="http://schemas.microsoft.com/office/powerpoint/2010/main" val="115510064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250">
        <p15:prstTrans prst="origami"/>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56823" y="437895"/>
            <a:ext cx="10676586" cy="502257"/>
          </a:xfrm>
        </p:spPr>
        <p:txBody>
          <a:bodyPr>
            <a:noAutofit/>
          </a:bodyPr>
          <a:lstStyle/>
          <a:p>
            <a:r>
              <a:rPr lang="fr-FR" sz="3600" b="1" u="sng" dirty="0" smtClean="0">
                <a:latin typeface="Bauhaus 93" panose="04030905020B02020C02" pitchFamily="82" charset="0"/>
                <a:cs typeface="Arial" panose="020B0604020202020204" pitchFamily="34" charset="0"/>
              </a:rPr>
              <a:t>confession</a:t>
            </a:r>
            <a:r>
              <a:rPr lang="fr-FR" sz="3600" dirty="0" smtClean="0">
                <a:latin typeface="Bauhaus 93" panose="04030905020B02020C02" pitchFamily="82" charset="0"/>
                <a:cs typeface="Arial" panose="020B0604020202020204" pitchFamily="34" charset="0"/>
              </a:rPr>
              <a:t>:  change mon cœur seigneur!</a:t>
            </a:r>
            <a:endParaRPr lang="fr-FR" sz="4000" dirty="0">
              <a:latin typeface="Bauhaus 93" panose="04030905020B02020C02" pitchFamily="82" charset="0"/>
              <a:cs typeface="Arial" panose="020B0604020202020204" pitchFamily="34" charset="0"/>
            </a:endParaRPr>
          </a:p>
        </p:txBody>
      </p:sp>
      <p:sp>
        <p:nvSpPr>
          <p:cNvPr id="3" name="Sous-titre 2"/>
          <p:cNvSpPr>
            <a:spLocks noGrp="1"/>
          </p:cNvSpPr>
          <p:nvPr>
            <p:ph type="subTitle" idx="1"/>
          </p:nvPr>
        </p:nvSpPr>
        <p:spPr>
          <a:xfrm>
            <a:off x="167425" y="1220288"/>
            <a:ext cx="12024575" cy="1371599"/>
          </a:xfrm>
        </p:spPr>
        <p:txBody>
          <a:bodyPr>
            <a:noAutofit/>
          </a:bodyPr>
          <a:lstStyle/>
          <a:p>
            <a:pPr algn="l">
              <a:lnSpc>
                <a:spcPct val="100000"/>
              </a:lnSpc>
            </a:pPr>
            <a:r>
              <a:rPr lang="fr-FR" sz="6000" b="1" dirty="0">
                <a:solidFill>
                  <a:schemeClr val="tx1"/>
                </a:solidFill>
              </a:rPr>
              <a:t>Jésus tu es le potier </a:t>
            </a:r>
            <a:endParaRPr lang="fr-FR" sz="6000" b="1" dirty="0" smtClean="0">
              <a:solidFill>
                <a:schemeClr val="tx1"/>
              </a:solidFill>
            </a:endParaRPr>
          </a:p>
          <a:p>
            <a:pPr algn="l">
              <a:lnSpc>
                <a:spcPct val="100000"/>
              </a:lnSpc>
            </a:pPr>
            <a:r>
              <a:rPr lang="fr-FR" sz="6000" b="1" dirty="0" smtClean="0">
                <a:solidFill>
                  <a:schemeClr val="tx1"/>
                </a:solidFill>
              </a:rPr>
              <a:t>Je </a:t>
            </a:r>
            <a:r>
              <a:rPr lang="fr-FR" sz="6000" b="1" dirty="0">
                <a:solidFill>
                  <a:schemeClr val="tx1"/>
                </a:solidFill>
              </a:rPr>
              <a:t>suis l’argile </a:t>
            </a:r>
            <a:endParaRPr lang="fr-FR" sz="6000" b="1" dirty="0" smtClean="0">
              <a:solidFill>
                <a:schemeClr val="tx1"/>
              </a:solidFill>
            </a:endParaRPr>
          </a:p>
          <a:p>
            <a:pPr algn="l">
              <a:lnSpc>
                <a:spcPct val="100000"/>
              </a:lnSpc>
            </a:pPr>
            <a:r>
              <a:rPr lang="fr-FR" sz="6000" b="1" dirty="0" smtClean="0">
                <a:solidFill>
                  <a:schemeClr val="tx1"/>
                </a:solidFill>
              </a:rPr>
              <a:t>Brise-moi!</a:t>
            </a:r>
          </a:p>
          <a:p>
            <a:pPr algn="l">
              <a:lnSpc>
                <a:spcPct val="100000"/>
              </a:lnSpc>
            </a:pPr>
            <a:r>
              <a:rPr lang="fr-FR" sz="6000" b="1" dirty="0" smtClean="0">
                <a:solidFill>
                  <a:schemeClr val="tx1"/>
                </a:solidFill>
              </a:rPr>
              <a:t>façonne moi!</a:t>
            </a:r>
          </a:p>
          <a:p>
            <a:pPr algn="l">
              <a:lnSpc>
                <a:spcPct val="100000"/>
              </a:lnSpc>
            </a:pPr>
            <a:r>
              <a:rPr lang="fr-FR" sz="6000" b="1" dirty="0" smtClean="0">
                <a:solidFill>
                  <a:schemeClr val="tx1"/>
                </a:solidFill>
              </a:rPr>
              <a:t>Oui </a:t>
            </a:r>
            <a:r>
              <a:rPr lang="fr-FR" sz="6000" b="1" dirty="0">
                <a:solidFill>
                  <a:schemeClr val="tx1"/>
                </a:solidFill>
              </a:rPr>
              <a:t>c’est mon désir</a:t>
            </a:r>
            <a:endParaRPr lang="fr-FR" sz="6000" b="1" dirty="0" smtClean="0">
              <a:solidFill>
                <a:schemeClr val="tx1"/>
              </a:solidFill>
            </a:endParaRPr>
          </a:p>
        </p:txBody>
      </p:sp>
    </p:spTree>
    <p:extLst>
      <p:ext uri="{BB962C8B-B14F-4D97-AF65-F5344CB8AC3E}">
        <p14:creationId xmlns:p14="http://schemas.microsoft.com/office/powerpoint/2010/main" val="163560512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normAutofit fontScale="90000"/>
          </a:bodyPr>
          <a:lstStyle/>
          <a:p>
            <a:r>
              <a:rPr lang="fr-FR" sz="11500" dirty="0" smtClean="0">
                <a:latin typeface="Bauhaus 93" panose="04030905020B02020C02" pitchFamily="82" charset="0"/>
              </a:rPr>
              <a:t>Actions de grâce</a:t>
            </a:r>
            <a:r>
              <a:rPr lang="fr-FR" sz="8000" dirty="0" smtClean="0">
                <a:latin typeface="Bauhaus 93" panose="04030905020B02020C02" pitchFamily="82" charset="0"/>
              </a:rPr>
              <a:t> </a:t>
            </a:r>
            <a:endParaRPr lang="fr-FR" sz="8000" dirty="0">
              <a:latin typeface="Bauhaus 93" panose="04030905020B02020C02" pitchFamily="82" charset="0"/>
            </a:endParaRPr>
          </a:p>
        </p:txBody>
      </p:sp>
      <p:sp>
        <p:nvSpPr>
          <p:cNvPr id="3" name="Sous-titre 2"/>
          <p:cNvSpPr>
            <a:spLocks noGrp="1"/>
          </p:cNvSpPr>
          <p:nvPr>
            <p:ph type="subTitle" idx="1"/>
          </p:nvPr>
        </p:nvSpPr>
        <p:spPr/>
        <p:txBody>
          <a:bodyPr/>
          <a:lstStyle/>
          <a:p>
            <a:endParaRPr lang="fr-FR" dirty="0"/>
          </a:p>
        </p:txBody>
      </p:sp>
    </p:spTree>
    <p:extLst>
      <p:ext uri="{BB962C8B-B14F-4D97-AF65-F5344CB8AC3E}">
        <p14:creationId xmlns:p14="http://schemas.microsoft.com/office/powerpoint/2010/main" val="25251733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250">
        <p15:prstTrans prst="origami"/>
      </p:transition>
    </mc:Choice>
    <mc:Fallback xmlns="">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56823" y="437895"/>
            <a:ext cx="10676586" cy="502257"/>
          </a:xfrm>
        </p:spPr>
        <p:txBody>
          <a:bodyPr>
            <a:noAutofit/>
          </a:bodyPr>
          <a:lstStyle/>
          <a:p>
            <a:r>
              <a:rPr lang="fr-FR" sz="3600" b="1" u="sng" dirty="0" smtClean="0">
                <a:latin typeface="Bauhaus 93" panose="04030905020B02020C02" pitchFamily="82" charset="0"/>
                <a:cs typeface="Arial" panose="020B0604020202020204" pitchFamily="34" charset="0"/>
              </a:rPr>
              <a:t>Actions de grâces:</a:t>
            </a:r>
            <a:r>
              <a:rPr lang="fr-FR" sz="3600" b="1" dirty="0">
                <a:latin typeface="Bauhaus 93" panose="04030905020B02020C02" pitchFamily="82" charset="0"/>
                <a:cs typeface="Arial" panose="020B0604020202020204" pitchFamily="34" charset="0"/>
              </a:rPr>
              <a:t> ton grand amour </a:t>
            </a:r>
            <a:r>
              <a:rPr lang="fr-FR" sz="3600" dirty="0" smtClean="0">
                <a:latin typeface="Bauhaus 93" panose="04030905020B02020C02" pitchFamily="82" charset="0"/>
                <a:cs typeface="Arial" panose="020B0604020202020204" pitchFamily="34" charset="0"/>
              </a:rPr>
              <a:t>  </a:t>
            </a:r>
            <a:endParaRPr lang="fr-FR" sz="4000" dirty="0">
              <a:latin typeface="Bauhaus 93" panose="04030905020B02020C02" pitchFamily="82" charset="0"/>
              <a:cs typeface="Arial" panose="020B0604020202020204" pitchFamily="34" charset="0"/>
            </a:endParaRPr>
          </a:p>
        </p:txBody>
      </p:sp>
      <p:sp>
        <p:nvSpPr>
          <p:cNvPr id="3" name="Sous-titre 2"/>
          <p:cNvSpPr>
            <a:spLocks noGrp="1"/>
          </p:cNvSpPr>
          <p:nvPr>
            <p:ph type="subTitle" idx="1"/>
          </p:nvPr>
        </p:nvSpPr>
        <p:spPr>
          <a:xfrm>
            <a:off x="167425" y="1038610"/>
            <a:ext cx="12024575" cy="1371599"/>
          </a:xfrm>
        </p:spPr>
        <p:txBody>
          <a:bodyPr>
            <a:noAutofit/>
          </a:bodyPr>
          <a:lstStyle/>
          <a:p>
            <a:r>
              <a:rPr lang="fr-FR" sz="5400" b="1" dirty="0">
                <a:solidFill>
                  <a:prstClr val="black"/>
                </a:solidFill>
                <a:latin typeface="Bauhaus 93" panose="04030905020B02020C02" pitchFamily="82" charset="0"/>
              </a:rPr>
              <a:t>Ton grand amour s’est manifesté</a:t>
            </a:r>
          </a:p>
          <a:p>
            <a:r>
              <a:rPr lang="fr-FR" sz="5400" b="1" dirty="0">
                <a:solidFill>
                  <a:prstClr val="black"/>
                </a:solidFill>
                <a:latin typeface="Bauhaus 93" panose="04030905020B02020C02" pitchFamily="82" charset="0"/>
              </a:rPr>
              <a:t>Quand j’ai crié à toi</a:t>
            </a:r>
          </a:p>
          <a:p>
            <a:r>
              <a:rPr lang="fr-FR" sz="5400" b="1" dirty="0">
                <a:solidFill>
                  <a:prstClr val="black"/>
                </a:solidFill>
                <a:latin typeface="Bauhaus 93" panose="04030905020B02020C02" pitchFamily="82" charset="0"/>
              </a:rPr>
              <a:t>En reconnaissance pour  tous tes </a:t>
            </a:r>
            <a:r>
              <a:rPr lang="fr-FR" sz="5400" b="1" dirty="0" smtClean="0">
                <a:solidFill>
                  <a:prstClr val="black"/>
                </a:solidFill>
                <a:latin typeface="Bauhaus 93" panose="04030905020B02020C02" pitchFamily="82" charset="0"/>
              </a:rPr>
              <a:t>bienfaits</a:t>
            </a:r>
            <a:endParaRPr lang="fr-FR" sz="6000" b="1" dirty="0">
              <a:solidFill>
                <a:prstClr val="black"/>
              </a:solidFill>
              <a:latin typeface="Bauhaus 93" panose="04030905020B02020C02" pitchFamily="82" charset="0"/>
            </a:endParaRPr>
          </a:p>
        </p:txBody>
      </p:sp>
    </p:spTree>
    <p:extLst>
      <p:ext uri="{BB962C8B-B14F-4D97-AF65-F5344CB8AC3E}">
        <p14:creationId xmlns:p14="http://schemas.microsoft.com/office/powerpoint/2010/main" val="17096635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56823" y="437895"/>
            <a:ext cx="10676586" cy="502257"/>
          </a:xfrm>
        </p:spPr>
        <p:txBody>
          <a:bodyPr>
            <a:noAutofit/>
          </a:bodyPr>
          <a:lstStyle/>
          <a:p>
            <a:r>
              <a:rPr lang="fr-FR" sz="3600" b="1" u="sng" dirty="0" smtClean="0">
                <a:latin typeface="Bauhaus 93" panose="04030905020B02020C02" pitchFamily="82" charset="0"/>
                <a:cs typeface="Arial" panose="020B0604020202020204" pitchFamily="34" charset="0"/>
              </a:rPr>
              <a:t>Actions de grâces:</a:t>
            </a:r>
            <a:r>
              <a:rPr lang="fr-FR" sz="3600" b="1" dirty="0">
                <a:latin typeface="Bauhaus 93" panose="04030905020B02020C02" pitchFamily="82" charset="0"/>
                <a:cs typeface="Arial" panose="020B0604020202020204" pitchFamily="34" charset="0"/>
              </a:rPr>
              <a:t> ton grand amour </a:t>
            </a:r>
            <a:r>
              <a:rPr lang="fr-FR" sz="3600" dirty="0" smtClean="0">
                <a:latin typeface="Bauhaus 93" panose="04030905020B02020C02" pitchFamily="82" charset="0"/>
                <a:cs typeface="Arial" panose="020B0604020202020204" pitchFamily="34" charset="0"/>
              </a:rPr>
              <a:t>  </a:t>
            </a:r>
            <a:endParaRPr lang="fr-FR" sz="4000" dirty="0">
              <a:latin typeface="Bauhaus 93" panose="04030905020B02020C02" pitchFamily="82" charset="0"/>
              <a:cs typeface="Arial" panose="020B0604020202020204" pitchFamily="34" charset="0"/>
            </a:endParaRPr>
          </a:p>
        </p:txBody>
      </p:sp>
      <p:sp>
        <p:nvSpPr>
          <p:cNvPr id="3" name="Sous-titre 2"/>
          <p:cNvSpPr>
            <a:spLocks noGrp="1"/>
          </p:cNvSpPr>
          <p:nvPr>
            <p:ph type="subTitle" idx="1"/>
          </p:nvPr>
        </p:nvSpPr>
        <p:spPr>
          <a:xfrm>
            <a:off x="167425" y="1202386"/>
            <a:ext cx="12024575" cy="1371599"/>
          </a:xfrm>
        </p:spPr>
        <p:txBody>
          <a:bodyPr>
            <a:noAutofit/>
          </a:bodyPr>
          <a:lstStyle/>
          <a:p>
            <a:r>
              <a:rPr lang="fr-FR" sz="5400" b="1" i="1" dirty="0">
                <a:solidFill>
                  <a:prstClr val="black"/>
                </a:solidFill>
                <a:latin typeface="Bauhaus 93" panose="04030905020B02020C02" pitchFamily="82" charset="0"/>
              </a:rPr>
              <a:t>Me voici Seigneur</a:t>
            </a:r>
          </a:p>
          <a:p>
            <a:r>
              <a:rPr lang="fr-FR" sz="5400" b="1" i="1" dirty="0">
                <a:solidFill>
                  <a:prstClr val="black"/>
                </a:solidFill>
                <a:latin typeface="Bauhaus 93" panose="04030905020B02020C02" pitchFamily="82" charset="0"/>
              </a:rPr>
              <a:t>Pour te consacrer ma vie entière </a:t>
            </a:r>
          </a:p>
          <a:p>
            <a:r>
              <a:rPr lang="fr-FR" sz="5400" b="1" i="1" dirty="0">
                <a:solidFill>
                  <a:prstClr val="black"/>
                </a:solidFill>
                <a:latin typeface="Bauhaus 93" panose="04030905020B02020C02" pitchFamily="82" charset="0"/>
              </a:rPr>
              <a:t>Et ce qui est à </a:t>
            </a:r>
            <a:r>
              <a:rPr lang="fr-FR" sz="5400" b="1" i="1" dirty="0" smtClean="0">
                <a:solidFill>
                  <a:prstClr val="black"/>
                </a:solidFill>
                <a:latin typeface="Bauhaus 93" panose="04030905020B02020C02" pitchFamily="82" charset="0"/>
              </a:rPr>
              <a:t>moi </a:t>
            </a:r>
            <a:endParaRPr lang="fr-FR" sz="6000" b="1" i="1" dirty="0">
              <a:solidFill>
                <a:prstClr val="black"/>
              </a:solidFill>
              <a:latin typeface="Bauhaus 93" panose="04030905020B02020C02" pitchFamily="82" charset="0"/>
            </a:endParaRPr>
          </a:p>
        </p:txBody>
      </p:sp>
    </p:spTree>
    <p:extLst>
      <p:ext uri="{BB962C8B-B14F-4D97-AF65-F5344CB8AC3E}">
        <p14:creationId xmlns:p14="http://schemas.microsoft.com/office/powerpoint/2010/main" val="110139571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56823" y="437895"/>
            <a:ext cx="10676586" cy="502257"/>
          </a:xfrm>
        </p:spPr>
        <p:txBody>
          <a:bodyPr>
            <a:noAutofit/>
          </a:bodyPr>
          <a:lstStyle/>
          <a:p>
            <a:r>
              <a:rPr lang="fr-FR" sz="3600" b="1" u="sng" dirty="0" smtClean="0">
                <a:latin typeface="Bauhaus 93" panose="04030905020B02020C02" pitchFamily="82" charset="0"/>
                <a:cs typeface="Arial" panose="020B0604020202020204" pitchFamily="34" charset="0"/>
              </a:rPr>
              <a:t>Actions de grâces:</a:t>
            </a:r>
            <a:r>
              <a:rPr lang="fr-FR" sz="3600" b="1" dirty="0">
                <a:latin typeface="Bauhaus 93" panose="04030905020B02020C02" pitchFamily="82" charset="0"/>
                <a:cs typeface="Arial" panose="020B0604020202020204" pitchFamily="34" charset="0"/>
              </a:rPr>
              <a:t> ton grand amour </a:t>
            </a:r>
            <a:r>
              <a:rPr lang="fr-FR" sz="3600" dirty="0" smtClean="0">
                <a:latin typeface="Bauhaus 93" panose="04030905020B02020C02" pitchFamily="82" charset="0"/>
                <a:cs typeface="Arial" panose="020B0604020202020204" pitchFamily="34" charset="0"/>
              </a:rPr>
              <a:t>  </a:t>
            </a:r>
            <a:endParaRPr lang="fr-FR" sz="4000" dirty="0">
              <a:latin typeface="Bauhaus 93" panose="04030905020B02020C02" pitchFamily="82" charset="0"/>
              <a:cs typeface="Arial" panose="020B0604020202020204" pitchFamily="34" charset="0"/>
            </a:endParaRPr>
          </a:p>
        </p:txBody>
      </p:sp>
      <p:sp>
        <p:nvSpPr>
          <p:cNvPr id="3" name="Sous-titre 2"/>
          <p:cNvSpPr>
            <a:spLocks noGrp="1"/>
          </p:cNvSpPr>
          <p:nvPr>
            <p:ph type="subTitle" idx="1"/>
          </p:nvPr>
        </p:nvSpPr>
        <p:spPr>
          <a:xfrm>
            <a:off x="167425" y="1202386"/>
            <a:ext cx="12024575" cy="1371599"/>
          </a:xfrm>
        </p:spPr>
        <p:txBody>
          <a:bodyPr>
            <a:noAutofit/>
          </a:bodyPr>
          <a:lstStyle/>
          <a:p>
            <a:r>
              <a:rPr lang="fr-FR" sz="5400" b="1" dirty="0">
                <a:solidFill>
                  <a:prstClr val="black"/>
                </a:solidFill>
                <a:latin typeface="Bauhaus 93" panose="04030905020B02020C02" pitchFamily="82" charset="0"/>
              </a:rPr>
              <a:t>Me voici Seigneur</a:t>
            </a:r>
          </a:p>
          <a:p>
            <a:r>
              <a:rPr lang="fr-FR" sz="5400" b="1" dirty="0">
                <a:solidFill>
                  <a:prstClr val="black"/>
                </a:solidFill>
                <a:latin typeface="Bauhaus 93" panose="04030905020B02020C02" pitchFamily="82" charset="0"/>
              </a:rPr>
              <a:t>Pour te consacrer ma vie entière </a:t>
            </a:r>
          </a:p>
          <a:p>
            <a:r>
              <a:rPr lang="fr-FR" sz="5400" b="1" dirty="0">
                <a:solidFill>
                  <a:prstClr val="black"/>
                </a:solidFill>
                <a:latin typeface="Bauhaus 93" panose="04030905020B02020C02" pitchFamily="82" charset="0"/>
              </a:rPr>
              <a:t>Et ce qui est à </a:t>
            </a:r>
            <a:r>
              <a:rPr lang="fr-FR" sz="5400" b="1" dirty="0" smtClean="0">
                <a:solidFill>
                  <a:prstClr val="black"/>
                </a:solidFill>
                <a:latin typeface="Bauhaus 93" panose="04030905020B02020C02" pitchFamily="82" charset="0"/>
              </a:rPr>
              <a:t>moi </a:t>
            </a:r>
            <a:endParaRPr lang="fr-FR" sz="5400" b="1" dirty="0">
              <a:solidFill>
                <a:prstClr val="black"/>
              </a:solidFill>
              <a:latin typeface="Bauhaus 93" panose="04030905020B02020C02" pitchFamily="82" charset="0"/>
            </a:endParaRPr>
          </a:p>
        </p:txBody>
      </p:sp>
    </p:spTree>
    <p:extLst>
      <p:ext uri="{BB962C8B-B14F-4D97-AF65-F5344CB8AC3E}">
        <p14:creationId xmlns:p14="http://schemas.microsoft.com/office/powerpoint/2010/main" val="172620770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normAutofit/>
          </a:bodyPr>
          <a:lstStyle/>
          <a:p>
            <a:r>
              <a:rPr lang="fr-FR" sz="11500" dirty="0" smtClean="0">
                <a:latin typeface="Bauhaus 93" panose="04030905020B02020C02" pitchFamily="82" charset="0"/>
              </a:rPr>
              <a:t>adoration</a:t>
            </a:r>
            <a:r>
              <a:rPr lang="fr-FR" sz="8000" dirty="0" smtClean="0">
                <a:latin typeface="Bauhaus 93" panose="04030905020B02020C02" pitchFamily="82" charset="0"/>
              </a:rPr>
              <a:t> </a:t>
            </a:r>
            <a:endParaRPr lang="fr-FR" sz="8000" dirty="0">
              <a:latin typeface="Bauhaus 93" panose="04030905020B02020C02" pitchFamily="82" charset="0"/>
            </a:endParaRPr>
          </a:p>
        </p:txBody>
      </p:sp>
      <p:sp>
        <p:nvSpPr>
          <p:cNvPr id="3" name="Sous-titre 2"/>
          <p:cNvSpPr>
            <a:spLocks noGrp="1"/>
          </p:cNvSpPr>
          <p:nvPr>
            <p:ph type="subTitle" idx="1"/>
          </p:nvPr>
        </p:nvSpPr>
        <p:spPr/>
        <p:txBody>
          <a:bodyPr/>
          <a:lstStyle/>
          <a:p>
            <a:endParaRPr lang="fr-FR" dirty="0"/>
          </a:p>
        </p:txBody>
      </p:sp>
    </p:spTree>
    <p:extLst>
      <p:ext uri="{BB962C8B-B14F-4D97-AF65-F5344CB8AC3E}">
        <p14:creationId xmlns:p14="http://schemas.microsoft.com/office/powerpoint/2010/main" val="151015937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250">
        <p15:prstTrans prst="origami"/>
      </p:transition>
    </mc:Choice>
    <mc:Fallback xmlns="">
      <p:transition spd="slow">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50125" y="424242"/>
            <a:ext cx="11183284" cy="782393"/>
          </a:xfrm>
        </p:spPr>
        <p:txBody>
          <a:bodyPr>
            <a:noAutofit/>
          </a:bodyPr>
          <a:lstStyle/>
          <a:p>
            <a:r>
              <a:rPr lang="fr-FR" sz="3600" b="1" u="sng" dirty="0" smtClean="0">
                <a:latin typeface="Bauhaus 93" panose="04030905020B02020C02" pitchFamily="82" charset="0"/>
                <a:cs typeface="Arial" panose="020B0604020202020204" pitchFamily="34" charset="0"/>
              </a:rPr>
              <a:t>ADORATION:</a:t>
            </a:r>
            <a:r>
              <a:rPr lang="fr-FR" sz="3600" b="1" dirty="0" smtClean="0">
                <a:latin typeface="Bauhaus 93" panose="04030905020B02020C02" pitchFamily="82" charset="0"/>
                <a:cs typeface="Arial" panose="020B0604020202020204" pitchFamily="34" charset="0"/>
              </a:rPr>
              <a:t> </a:t>
            </a:r>
            <a:r>
              <a:rPr lang="fr-FR" sz="3600" b="1" dirty="0">
                <a:latin typeface="Bauhaus 93" panose="04030905020B02020C02" pitchFamily="82" charset="0"/>
                <a:cs typeface="Arial" panose="020B0604020202020204" pitchFamily="34" charset="0"/>
              </a:rPr>
              <a:t>Dieu tout puissant quand mon cœur</a:t>
            </a:r>
            <a:r>
              <a:rPr lang="fr-CI" sz="3600" b="1" spc="-225" dirty="0" smtClean="0">
                <a:solidFill>
                  <a:schemeClr val="bg1"/>
                </a:solidFill>
              </a:rPr>
              <a:t>!!</a:t>
            </a:r>
            <a:endParaRPr lang="fr-FR" sz="4000" dirty="0">
              <a:latin typeface="Bauhaus 93" panose="04030905020B02020C02" pitchFamily="82" charset="0"/>
              <a:cs typeface="Arial" panose="020B0604020202020204" pitchFamily="34" charset="0"/>
            </a:endParaRPr>
          </a:p>
        </p:txBody>
      </p:sp>
      <p:sp>
        <p:nvSpPr>
          <p:cNvPr id="3" name="Sous-titre 2"/>
          <p:cNvSpPr>
            <a:spLocks noGrp="1"/>
          </p:cNvSpPr>
          <p:nvPr>
            <p:ph type="subTitle" idx="1"/>
          </p:nvPr>
        </p:nvSpPr>
        <p:spPr>
          <a:xfrm>
            <a:off x="167425" y="1124297"/>
            <a:ext cx="12024575" cy="1371599"/>
          </a:xfrm>
        </p:spPr>
        <p:txBody>
          <a:bodyPr>
            <a:noAutofit/>
          </a:bodyPr>
          <a:lstStyle/>
          <a:p>
            <a:pPr algn="l"/>
            <a:r>
              <a:rPr lang="fr-FR" sz="5400" b="1" spc="-225" dirty="0">
                <a:solidFill>
                  <a:schemeClr val="tx1"/>
                </a:solidFill>
                <a:latin typeface="Bauhaus 93" panose="04030905020B02020C02" pitchFamily="82" charset="0"/>
              </a:rPr>
              <a:t>Dieu Tout-Puissant quand mon cœur considère </a:t>
            </a:r>
          </a:p>
          <a:p>
            <a:pPr algn="l"/>
            <a:r>
              <a:rPr lang="fr-FR" sz="5400" b="1" spc="-225" dirty="0">
                <a:solidFill>
                  <a:schemeClr val="tx1"/>
                </a:solidFill>
                <a:latin typeface="Bauhaus 93" panose="04030905020B02020C02" pitchFamily="82" charset="0"/>
              </a:rPr>
              <a:t>Tout l'univers créé par ton pouvoir, Le ciel d'azur, les étoiles, le tonnerre, </a:t>
            </a:r>
          </a:p>
          <a:p>
            <a:pPr algn="l"/>
            <a:r>
              <a:rPr lang="fr-FR" sz="5400" b="1" spc="-225" dirty="0">
                <a:solidFill>
                  <a:schemeClr val="tx1"/>
                </a:solidFill>
                <a:latin typeface="Bauhaus 93" panose="04030905020B02020C02" pitchFamily="82" charset="0"/>
              </a:rPr>
              <a:t>Le clair matin ou les ombres du soir, </a:t>
            </a:r>
          </a:p>
        </p:txBody>
      </p:sp>
    </p:spTree>
    <p:extLst>
      <p:ext uri="{BB962C8B-B14F-4D97-AF65-F5344CB8AC3E}">
        <p14:creationId xmlns:p14="http://schemas.microsoft.com/office/powerpoint/2010/main" val="183467606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504967" y="244712"/>
            <a:ext cx="11354937" cy="502257"/>
          </a:xfrm>
        </p:spPr>
        <p:txBody>
          <a:bodyPr>
            <a:noAutofit/>
          </a:bodyPr>
          <a:lstStyle/>
          <a:p>
            <a:r>
              <a:rPr lang="fr-FR" sz="3600" dirty="0" smtClean="0">
                <a:latin typeface="Bauhaus 93" panose="04030905020B02020C02" pitchFamily="82" charset="0"/>
                <a:cs typeface="Arial" panose="020B0604020202020204" pitchFamily="34" charset="0"/>
              </a:rPr>
              <a:t>Installation:  </a:t>
            </a:r>
            <a:r>
              <a:rPr lang="fr-FR" sz="3600" dirty="0">
                <a:latin typeface="Bauhaus 93" panose="04030905020B02020C02" pitchFamily="82" charset="0"/>
                <a:cs typeface="Arial" panose="020B0604020202020204" pitchFamily="34" charset="0"/>
              </a:rPr>
              <a:t>nous sommes </a:t>
            </a:r>
            <a:r>
              <a:rPr lang="fr-FR" sz="3600" dirty="0" smtClean="0">
                <a:latin typeface="Bauhaus 93" panose="04030905020B02020C02" pitchFamily="82" charset="0"/>
                <a:cs typeface="Arial" panose="020B0604020202020204" pitchFamily="34" charset="0"/>
              </a:rPr>
              <a:t>un</a:t>
            </a:r>
            <a:endParaRPr lang="fr-FR" sz="4000" dirty="0">
              <a:latin typeface="Bauhaus 93" panose="04030905020B02020C02" pitchFamily="82" charset="0"/>
              <a:cs typeface="Arial" panose="020B0604020202020204" pitchFamily="34" charset="0"/>
            </a:endParaRPr>
          </a:p>
        </p:txBody>
      </p:sp>
      <p:sp>
        <p:nvSpPr>
          <p:cNvPr id="3" name="Sous-titre 2"/>
          <p:cNvSpPr>
            <a:spLocks noGrp="1"/>
          </p:cNvSpPr>
          <p:nvPr>
            <p:ph type="subTitle" idx="1"/>
          </p:nvPr>
        </p:nvSpPr>
        <p:spPr>
          <a:xfrm>
            <a:off x="1" y="992157"/>
            <a:ext cx="12192000" cy="1371599"/>
          </a:xfrm>
        </p:spPr>
        <p:txBody>
          <a:bodyPr>
            <a:noAutofit/>
          </a:bodyPr>
          <a:lstStyle/>
          <a:p>
            <a:pPr algn="l">
              <a:lnSpc>
                <a:spcPct val="100000"/>
              </a:lnSpc>
            </a:pPr>
            <a:r>
              <a:rPr lang="fr-FR" sz="5400" b="1" spc="-225" dirty="0">
                <a:solidFill>
                  <a:schemeClr val="tx1"/>
                </a:solidFill>
                <a:latin typeface="Bauhaus 93" panose="04030905020B02020C02" pitchFamily="82" charset="0"/>
              </a:rPr>
              <a:t>nous sommes un dans un lien </a:t>
            </a:r>
            <a:r>
              <a:rPr lang="fr-FR" sz="5400" b="1" spc="-225" dirty="0" smtClean="0">
                <a:solidFill>
                  <a:schemeClr val="tx1"/>
                </a:solidFill>
                <a:latin typeface="Bauhaus 93" panose="04030905020B02020C02" pitchFamily="82" charset="0"/>
              </a:rPr>
              <a:t>d'amour (x2)</a:t>
            </a:r>
          </a:p>
          <a:p>
            <a:pPr algn="l">
              <a:lnSpc>
                <a:spcPct val="100000"/>
              </a:lnSpc>
            </a:pPr>
            <a:r>
              <a:rPr lang="fr-FR" sz="5400" b="1" spc="-225" dirty="0" smtClean="0">
                <a:solidFill>
                  <a:schemeClr val="tx1"/>
                </a:solidFill>
                <a:latin typeface="Bauhaus 93" panose="04030905020B02020C02" pitchFamily="82" charset="0"/>
              </a:rPr>
              <a:t>Notre esprit est uni avec l’esprit de dieu,,,</a:t>
            </a:r>
          </a:p>
        </p:txBody>
      </p:sp>
    </p:spTree>
    <p:extLst>
      <p:ext uri="{BB962C8B-B14F-4D97-AF65-F5344CB8AC3E}">
        <p14:creationId xmlns:p14="http://schemas.microsoft.com/office/powerpoint/2010/main" val="310546126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50125" y="424242"/>
            <a:ext cx="11183284" cy="782393"/>
          </a:xfrm>
        </p:spPr>
        <p:txBody>
          <a:bodyPr>
            <a:noAutofit/>
          </a:bodyPr>
          <a:lstStyle/>
          <a:p>
            <a:r>
              <a:rPr lang="fr-FR" sz="3600" b="1" u="sng" dirty="0" smtClean="0">
                <a:latin typeface="Bauhaus 93" panose="04030905020B02020C02" pitchFamily="82" charset="0"/>
                <a:cs typeface="Arial" panose="020B0604020202020204" pitchFamily="34" charset="0"/>
              </a:rPr>
              <a:t>ADORATION:</a:t>
            </a:r>
            <a:r>
              <a:rPr lang="fr-FR" sz="3600" b="1" dirty="0" smtClean="0">
                <a:latin typeface="Bauhaus 93" panose="04030905020B02020C02" pitchFamily="82" charset="0"/>
                <a:cs typeface="Arial" panose="020B0604020202020204" pitchFamily="34" charset="0"/>
              </a:rPr>
              <a:t> </a:t>
            </a:r>
            <a:r>
              <a:rPr lang="fr-FR" sz="3600" b="1" dirty="0">
                <a:latin typeface="Bauhaus 93" panose="04030905020B02020C02" pitchFamily="82" charset="0"/>
                <a:cs typeface="Arial" panose="020B0604020202020204" pitchFamily="34" charset="0"/>
              </a:rPr>
              <a:t>Dieu tout puissant quand mon cœur</a:t>
            </a:r>
            <a:r>
              <a:rPr lang="fr-CI" sz="3600" b="1" spc="-225" dirty="0" smtClean="0">
                <a:solidFill>
                  <a:schemeClr val="bg1"/>
                </a:solidFill>
              </a:rPr>
              <a:t>!!</a:t>
            </a:r>
            <a:endParaRPr lang="fr-FR" sz="4000" dirty="0">
              <a:latin typeface="Bauhaus 93" panose="04030905020B02020C02" pitchFamily="82" charset="0"/>
              <a:cs typeface="Arial" panose="020B0604020202020204" pitchFamily="34" charset="0"/>
            </a:endParaRPr>
          </a:p>
        </p:txBody>
      </p:sp>
      <p:sp>
        <p:nvSpPr>
          <p:cNvPr id="3" name="Sous-titre 2"/>
          <p:cNvSpPr>
            <a:spLocks noGrp="1"/>
          </p:cNvSpPr>
          <p:nvPr>
            <p:ph type="subTitle" idx="1"/>
          </p:nvPr>
        </p:nvSpPr>
        <p:spPr>
          <a:xfrm>
            <a:off x="167425" y="1124297"/>
            <a:ext cx="12024575" cy="1371599"/>
          </a:xfrm>
        </p:spPr>
        <p:txBody>
          <a:bodyPr>
            <a:noAutofit/>
          </a:bodyPr>
          <a:lstStyle/>
          <a:p>
            <a:pPr algn="l"/>
            <a:r>
              <a:rPr lang="fr-FR" sz="5400" b="1" u="sng" spc="-225" dirty="0">
                <a:solidFill>
                  <a:schemeClr val="tx1"/>
                </a:solidFill>
                <a:latin typeface="Bauhaus 93" panose="04030905020B02020C02" pitchFamily="82" charset="0"/>
              </a:rPr>
              <a:t>REFRAIN:</a:t>
            </a:r>
          </a:p>
          <a:p>
            <a:pPr algn="l"/>
            <a:r>
              <a:rPr lang="fr-FR" sz="5400" b="1" spc="-225" dirty="0">
                <a:solidFill>
                  <a:schemeClr val="tx1"/>
                </a:solidFill>
                <a:latin typeface="Bauhaus 93" panose="04030905020B02020C02" pitchFamily="82" charset="0"/>
              </a:rPr>
              <a:t>De tout mon être alors s'élève un chant </a:t>
            </a:r>
          </a:p>
          <a:p>
            <a:pPr algn="l"/>
            <a:r>
              <a:rPr lang="fr-FR" sz="5400" b="1" spc="-225" dirty="0">
                <a:solidFill>
                  <a:schemeClr val="tx1"/>
                </a:solidFill>
                <a:latin typeface="Bauhaus 93" panose="04030905020B02020C02" pitchFamily="82" charset="0"/>
              </a:rPr>
              <a:t>Dieu Tout-Puissant que tu es  Grand!</a:t>
            </a:r>
          </a:p>
        </p:txBody>
      </p:sp>
    </p:spTree>
    <p:extLst>
      <p:ext uri="{BB962C8B-B14F-4D97-AF65-F5344CB8AC3E}">
        <p14:creationId xmlns:p14="http://schemas.microsoft.com/office/powerpoint/2010/main" val="212434653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50125" y="424242"/>
            <a:ext cx="11183284" cy="782393"/>
          </a:xfrm>
        </p:spPr>
        <p:txBody>
          <a:bodyPr>
            <a:noAutofit/>
          </a:bodyPr>
          <a:lstStyle/>
          <a:p>
            <a:r>
              <a:rPr lang="fr-FR" sz="3600" b="1" u="sng" dirty="0" smtClean="0">
                <a:latin typeface="Bauhaus 93" panose="04030905020B02020C02" pitchFamily="82" charset="0"/>
                <a:cs typeface="Arial" panose="020B0604020202020204" pitchFamily="34" charset="0"/>
              </a:rPr>
              <a:t>ADORATION:</a:t>
            </a:r>
            <a:r>
              <a:rPr lang="fr-FR" sz="3600" b="1" dirty="0" smtClean="0">
                <a:latin typeface="Bauhaus 93" panose="04030905020B02020C02" pitchFamily="82" charset="0"/>
                <a:cs typeface="Arial" panose="020B0604020202020204" pitchFamily="34" charset="0"/>
              </a:rPr>
              <a:t> </a:t>
            </a:r>
            <a:r>
              <a:rPr lang="fr-FR" sz="3600" b="1" dirty="0">
                <a:latin typeface="Bauhaus 93" panose="04030905020B02020C02" pitchFamily="82" charset="0"/>
                <a:cs typeface="Arial" panose="020B0604020202020204" pitchFamily="34" charset="0"/>
              </a:rPr>
              <a:t>Dieu tout puissant quand mon cœur</a:t>
            </a:r>
            <a:r>
              <a:rPr lang="fr-CI" sz="3600" b="1" spc="-225" dirty="0" smtClean="0">
                <a:solidFill>
                  <a:schemeClr val="bg1"/>
                </a:solidFill>
              </a:rPr>
              <a:t>!!</a:t>
            </a:r>
            <a:endParaRPr lang="fr-FR" sz="4000" dirty="0">
              <a:latin typeface="Bauhaus 93" panose="04030905020B02020C02" pitchFamily="82" charset="0"/>
              <a:cs typeface="Arial" panose="020B0604020202020204" pitchFamily="34" charset="0"/>
            </a:endParaRPr>
          </a:p>
        </p:txBody>
      </p:sp>
      <p:sp>
        <p:nvSpPr>
          <p:cNvPr id="3" name="Sous-titre 2"/>
          <p:cNvSpPr>
            <a:spLocks noGrp="1"/>
          </p:cNvSpPr>
          <p:nvPr>
            <p:ph type="subTitle" idx="1"/>
          </p:nvPr>
        </p:nvSpPr>
        <p:spPr>
          <a:xfrm>
            <a:off x="167425" y="933225"/>
            <a:ext cx="12024575" cy="1371599"/>
          </a:xfrm>
        </p:spPr>
        <p:txBody>
          <a:bodyPr>
            <a:noAutofit/>
          </a:bodyPr>
          <a:lstStyle/>
          <a:p>
            <a:pPr algn="l"/>
            <a:r>
              <a:rPr lang="fr-FR" sz="5400" b="1" dirty="0">
                <a:solidFill>
                  <a:schemeClr val="tx1"/>
                </a:solidFill>
                <a:latin typeface="Bauhaus 93" panose="04030905020B02020C02" pitchFamily="82" charset="0"/>
              </a:rPr>
              <a:t>2  Quand par les bois, ou la forêt profonde J'erre et j'entends tous les oiseaux chanter Quand sur les monts, la source avec son onde Livre au zéphyr son chant doux et léger; </a:t>
            </a:r>
          </a:p>
        </p:txBody>
      </p:sp>
    </p:spTree>
    <p:extLst>
      <p:ext uri="{BB962C8B-B14F-4D97-AF65-F5344CB8AC3E}">
        <p14:creationId xmlns:p14="http://schemas.microsoft.com/office/powerpoint/2010/main" val="345421678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50125" y="424242"/>
            <a:ext cx="11183284" cy="782393"/>
          </a:xfrm>
        </p:spPr>
        <p:txBody>
          <a:bodyPr>
            <a:noAutofit/>
          </a:bodyPr>
          <a:lstStyle/>
          <a:p>
            <a:r>
              <a:rPr lang="fr-FR" sz="3600" b="1" u="sng" dirty="0" smtClean="0">
                <a:latin typeface="Bauhaus 93" panose="04030905020B02020C02" pitchFamily="82" charset="0"/>
                <a:cs typeface="Arial" panose="020B0604020202020204" pitchFamily="34" charset="0"/>
              </a:rPr>
              <a:t>ADORATION:</a:t>
            </a:r>
            <a:r>
              <a:rPr lang="fr-FR" sz="3600" b="1" dirty="0" smtClean="0">
                <a:latin typeface="Bauhaus 93" panose="04030905020B02020C02" pitchFamily="82" charset="0"/>
                <a:cs typeface="Arial" panose="020B0604020202020204" pitchFamily="34" charset="0"/>
              </a:rPr>
              <a:t> </a:t>
            </a:r>
            <a:r>
              <a:rPr lang="fr-FR" sz="3600" b="1" dirty="0">
                <a:latin typeface="Bauhaus 93" panose="04030905020B02020C02" pitchFamily="82" charset="0"/>
                <a:cs typeface="Arial" panose="020B0604020202020204" pitchFamily="34" charset="0"/>
              </a:rPr>
              <a:t>Dieu tout puissant quand mon cœur</a:t>
            </a:r>
            <a:r>
              <a:rPr lang="fr-CI" sz="3600" b="1" spc="-225" dirty="0" smtClean="0">
                <a:solidFill>
                  <a:schemeClr val="bg1"/>
                </a:solidFill>
              </a:rPr>
              <a:t>!!</a:t>
            </a:r>
            <a:endParaRPr lang="fr-FR" sz="4000" dirty="0">
              <a:latin typeface="Bauhaus 93" panose="04030905020B02020C02" pitchFamily="82" charset="0"/>
              <a:cs typeface="Arial" panose="020B0604020202020204" pitchFamily="34" charset="0"/>
            </a:endParaRPr>
          </a:p>
        </p:txBody>
      </p:sp>
      <p:sp>
        <p:nvSpPr>
          <p:cNvPr id="3" name="Sous-titre 2"/>
          <p:cNvSpPr>
            <a:spLocks noGrp="1"/>
          </p:cNvSpPr>
          <p:nvPr>
            <p:ph type="subTitle" idx="1"/>
          </p:nvPr>
        </p:nvSpPr>
        <p:spPr>
          <a:xfrm>
            <a:off x="167425" y="933225"/>
            <a:ext cx="12024575" cy="1371599"/>
          </a:xfrm>
        </p:spPr>
        <p:txBody>
          <a:bodyPr>
            <a:noAutofit/>
          </a:bodyPr>
          <a:lstStyle/>
          <a:p>
            <a:pPr algn="l">
              <a:lnSpc>
                <a:spcPct val="100000"/>
              </a:lnSpc>
            </a:pPr>
            <a:r>
              <a:rPr lang="fr-FR" sz="5400" b="1" i="1" u="sng" dirty="0">
                <a:solidFill>
                  <a:schemeClr val="tx1"/>
                </a:solidFill>
                <a:latin typeface="Bauhaus 93" panose="04030905020B02020C02" pitchFamily="82" charset="0"/>
              </a:rPr>
              <a:t>REFRAIN:</a:t>
            </a:r>
          </a:p>
          <a:p>
            <a:pPr algn="l">
              <a:lnSpc>
                <a:spcPct val="100000"/>
              </a:lnSpc>
            </a:pPr>
            <a:r>
              <a:rPr lang="fr-FR" sz="5400" b="1" i="1" dirty="0">
                <a:solidFill>
                  <a:schemeClr val="tx1"/>
                </a:solidFill>
                <a:latin typeface="Bauhaus 93" panose="04030905020B02020C02" pitchFamily="82" charset="0"/>
              </a:rPr>
              <a:t>Alors mon cœur redit, la nuit, le jour; </a:t>
            </a:r>
          </a:p>
          <a:p>
            <a:pPr algn="l">
              <a:lnSpc>
                <a:spcPct val="100000"/>
              </a:lnSpc>
            </a:pPr>
            <a:r>
              <a:rPr lang="fr-FR" sz="5400" b="1" i="1" dirty="0">
                <a:solidFill>
                  <a:schemeClr val="tx1"/>
                </a:solidFill>
                <a:latin typeface="Bauhaus 93" panose="04030905020B02020C02" pitchFamily="82" charset="0"/>
              </a:rPr>
              <a:t>Que tu es bon, ô Dieu d'amour! </a:t>
            </a:r>
          </a:p>
        </p:txBody>
      </p:sp>
    </p:spTree>
    <p:extLst>
      <p:ext uri="{BB962C8B-B14F-4D97-AF65-F5344CB8AC3E}">
        <p14:creationId xmlns:p14="http://schemas.microsoft.com/office/powerpoint/2010/main" val="299627199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50125" y="424242"/>
            <a:ext cx="11183284" cy="782393"/>
          </a:xfrm>
        </p:spPr>
        <p:txBody>
          <a:bodyPr>
            <a:noAutofit/>
          </a:bodyPr>
          <a:lstStyle/>
          <a:p>
            <a:r>
              <a:rPr lang="fr-FR" sz="3600" b="1" u="sng" dirty="0" smtClean="0">
                <a:latin typeface="Bauhaus 93" panose="04030905020B02020C02" pitchFamily="82" charset="0"/>
                <a:cs typeface="Arial" panose="020B0604020202020204" pitchFamily="34" charset="0"/>
              </a:rPr>
              <a:t>ADORATION:</a:t>
            </a:r>
            <a:r>
              <a:rPr lang="fr-FR" sz="3600" b="1" dirty="0" smtClean="0">
                <a:latin typeface="Bauhaus 93" panose="04030905020B02020C02" pitchFamily="82" charset="0"/>
                <a:cs typeface="Arial" panose="020B0604020202020204" pitchFamily="34" charset="0"/>
              </a:rPr>
              <a:t> </a:t>
            </a:r>
            <a:r>
              <a:rPr lang="fr-FR" sz="3600" b="1" dirty="0">
                <a:latin typeface="Bauhaus 93" panose="04030905020B02020C02" pitchFamily="82" charset="0"/>
                <a:cs typeface="Arial" panose="020B0604020202020204" pitchFamily="34" charset="0"/>
              </a:rPr>
              <a:t>Dieu tout puissant quand mon cœur</a:t>
            </a:r>
            <a:r>
              <a:rPr lang="fr-CI" sz="3600" b="1" spc="-225" dirty="0" smtClean="0">
                <a:solidFill>
                  <a:schemeClr val="bg1"/>
                </a:solidFill>
              </a:rPr>
              <a:t>!!</a:t>
            </a:r>
            <a:endParaRPr lang="fr-FR" sz="4000" dirty="0">
              <a:latin typeface="Bauhaus 93" panose="04030905020B02020C02" pitchFamily="82" charset="0"/>
              <a:cs typeface="Arial" panose="020B0604020202020204" pitchFamily="34" charset="0"/>
            </a:endParaRPr>
          </a:p>
        </p:txBody>
      </p:sp>
      <p:sp>
        <p:nvSpPr>
          <p:cNvPr id="3" name="Sous-titre 2"/>
          <p:cNvSpPr>
            <a:spLocks noGrp="1"/>
          </p:cNvSpPr>
          <p:nvPr>
            <p:ph type="subTitle" idx="1"/>
          </p:nvPr>
        </p:nvSpPr>
        <p:spPr>
          <a:xfrm>
            <a:off x="167425" y="933225"/>
            <a:ext cx="12024575" cy="1371599"/>
          </a:xfrm>
        </p:spPr>
        <p:txBody>
          <a:bodyPr>
            <a:noAutofit/>
          </a:bodyPr>
          <a:lstStyle/>
          <a:p>
            <a:pPr algn="l">
              <a:lnSpc>
                <a:spcPct val="100000"/>
              </a:lnSpc>
            </a:pPr>
            <a:r>
              <a:rPr lang="fr-FR" sz="5400" b="1" dirty="0">
                <a:solidFill>
                  <a:schemeClr val="tx1"/>
                </a:solidFill>
                <a:latin typeface="Bauhaus 93" panose="04030905020B02020C02" pitchFamily="82" charset="0"/>
              </a:rPr>
              <a:t>3 Mais quand je songe, ô sublime mystère ! </a:t>
            </a:r>
          </a:p>
          <a:p>
            <a:pPr algn="l">
              <a:lnSpc>
                <a:spcPct val="100000"/>
              </a:lnSpc>
            </a:pPr>
            <a:r>
              <a:rPr lang="fr-FR" sz="5400" b="1" dirty="0">
                <a:solidFill>
                  <a:schemeClr val="tx1"/>
                </a:solidFill>
                <a:latin typeface="Bauhaus 93" panose="04030905020B02020C02" pitchFamily="82" charset="0"/>
              </a:rPr>
              <a:t>Qu'un Dieu si Grand ait pu penser à moi </a:t>
            </a:r>
          </a:p>
          <a:p>
            <a:pPr algn="l">
              <a:lnSpc>
                <a:spcPct val="100000"/>
              </a:lnSpc>
            </a:pPr>
            <a:r>
              <a:rPr lang="fr-FR" sz="5400" b="1" dirty="0">
                <a:solidFill>
                  <a:schemeClr val="tx1"/>
                </a:solidFill>
                <a:latin typeface="Bauhaus 93" panose="04030905020B02020C02" pitchFamily="82" charset="0"/>
              </a:rPr>
              <a:t>Que son cher Fils est devenu mon frère, Et que je suis l'héritier du grand Roi,  </a:t>
            </a:r>
          </a:p>
        </p:txBody>
      </p:sp>
    </p:spTree>
    <p:extLst>
      <p:ext uri="{BB962C8B-B14F-4D97-AF65-F5344CB8AC3E}">
        <p14:creationId xmlns:p14="http://schemas.microsoft.com/office/powerpoint/2010/main" val="239658921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50125" y="424242"/>
            <a:ext cx="11183284" cy="782393"/>
          </a:xfrm>
        </p:spPr>
        <p:txBody>
          <a:bodyPr>
            <a:noAutofit/>
          </a:bodyPr>
          <a:lstStyle/>
          <a:p>
            <a:r>
              <a:rPr lang="fr-FR" sz="3600" b="1" u="sng" dirty="0" smtClean="0">
                <a:latin typeface="Bauhaus 93" panose="04030905020B02020C02" pitchFamily="82" charset="0"/>
                <a:cs typeface="Arial" panose="020B0604020202020204" pitchFamily="34" charset="0"/>
              </a:rPr>
              <a:t>ADORATION:</a:t>
            </a:r>
            <a:r>
              <a:rPr lang="fr-FR" sz="3600" b="1" dirty="0" smtClean="0">
                <a:latin typeface="Bauhaus 93" panose="04030905020B02020C02" pitchFamily="82" charset="0"/>
                <a:cs typeface="Arial" panose="020B0604020202020204" pitchFamily="34" charset="0"/>
              </a:rPr>
              <a:t> </a:t>
            </a:r>
            <a:r>
              <a:rPr lang="fr-FR" sz="3600" b="1" dirty="0">
                <a:latin typeface="Bauhaus 93" panose="04030905020B02020C02" pitchFamily="82" charset="0"/>
                <a:cs typeface="Arial" panose="020B0604020202020204" pitchFamily="34" charset="0"/>
              </a:rPr>
              <a:t>Dieu tout puissant quand mon cœur</a:t>
            </a:r>
            <a:r>
              <a:rPr lang="fr-CI" sz="3600" b="1" spc="-225" dirty="0" smtClean="0">
                <a:solidFill>
                  <a:schemeClr val="bg1"/>
                </a:solidFill>
              </a:rPr>
              <a:t>!!</a:t>
            </a:r>
            <a:endParaRPr lang="fr-FR" sz="4000" dirty="0">
              <a:latin typeface="Bauhaus 93" panose="04030905020B02020C02" pitchFamily="82" charset="0"/>
              <a:cs typeface="Arial" panose="020B0604020202020204" pitchFamily="34" charset="0"/>
            </a:endParaRPr>
          </a:p>
        </p:txBody>
      </p:sp>
      <p:sp>
        <p:nvSpPr>
          <p:cNvPr id="3" name="Sous-titre 2"/>
          <p:cNvSpPr>
            <a:spLocks noGrp="1"/>
          </p:cNvSpPr>
          <p:nvPr>
            <p:ph type="subTitle" idx="1"/>
          </p:nvPr>
        </p:nvSpPr>
        <p:spPr>
          <a:xfrm>
            <a:off x="167425" y="1547377"/>
            <a:ext cx="12024575" cy="1371599"/>
          </a:xfrm>
        </p:spPr>
        <p:txBody>
          <a:bodyPr>
            <a:noAutofit/>
          </a:bodyPr>
          <a:lstStyle/>
          <a:p>
            <a:pPr algn="l">
              <a:lnSpc>
                <a:spcPct val="100000"/>
              </a:lnSpc>
            </a:pPr>
            <a:r>
              <a:rPr lang="fr-FR" sz="5400" b="1" u="sng" dirty="0">
                <a:solidFill>
                  <a:schemeClr val="tx1"/>
                </a:solidFill>
                <a:latin typeface="Bauhaus 93" panose="04030905020B02020C02" pitchFamily="82" charset="0"/>
              </a:rPr>
              <a:t>REFRAIN</a:t>
            </a:r>
            <a:r>
              <a:rPr lang="fr-FR" sz="5400" b="1" dirty="0">
                <a:solidFill>
                  <a:schemeClr val="tx1"/>
                </a:solidFill>
                <a:latin typeface="Bauhaus 93" panose="04030905020B02020C02" pitchFamily="82" charset="0"/>
              </a:rPr>
              <a:t>:</a:t>
            </a:r>
          </a:p>
          <a:p>
            <a:pPr algn="l">
              <a:lnSpc>
                <a:spcPct val="100000"/>
              </a:lnSpc>
            </a:pPr>
            <a:r>
              <a:rPr lang="fr-FR" sz="5400" b="1" dirty="0">
                <a:solidFill>
                  <a:schemeClr val="tx1"/>
                </a:solidFill>
                <a:latin typeface="Bauhaus 93" panose="04030905020B02020C02" pitchFamily="82" charset="0"/>
              </a:rPr>
              <a:t>Alors mon cœur redit, la nuit, le jour; </a:t>
            </a:r>
          </a:p>
          <a:p>
            <a:pPr algn="l">
              <a:lnSpc>
                <a:spcPct val="100000"/>
              </a:lnSpc>
            </a:pPr>
            <a:r>
              <a:rPr lang="fr-FR" sz="5400" b="1" dirty="0">
                <a:solidFill>
                  <a:schemeClr val="tx1"/>
                </a:solidFill>
                <a:latin typeface="Bauhaus 93" panose="04030905020B02020C02" pitchFamily="82" charset="0"/>
              </a:rPr>
              <a:t>Que tu es bon, ô Dieu d'amour! </a:t>
            </a:r>
          </a:p>
        </p:txBody>
      </p:sp>
    </p:spTree>
    <p:extLst>
      <p:ext uri="{BB962C8B-B14F-4D97-AF65-F5344CB8AC3E}">
        <p14:creationId xmlns:p14="http://schemas.microsoft.com/office/powerpoint/2010/main" val="418382437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00501" y="83051"/>
            <a:ext cx="10732908" cy="782393"/>
          </a:xfrm>
        </p:spPr>
        <p:txBody>
          <a:bodyPr>
            <a:noAutofit/>
          </a:bodyPr>
          <a:lstStyle/>
          <a:p>
            <a:r>
              <a:rPr lang="fr-FR" sz="3600" b="1" u="sng" dirty="0" smtClean="0">
                <a:latin typeface="Bauhaus 93" panose="04030905020B02020C02" pitchFamily="82" charset="0"/>
                <a:cs typeface="Arial" panose="020B0604020202020204" pitchFamily="34" charset="0"/>
              </a:rPr>
              <a:t>ADORATION:</a:t>
            </a:r>
            <a:r>
              <a:rPr lang="fr-FR" sz="3600" b="1" dirty="0" smtClean="0">
                <a:latin typeface="Bauhaus 93" panose="04030905020B02020C02" pitchFamily="82" charset="0"/>
                <a:cs typeface="Arial" panose="020B0604020202020204" pitchFamily="34" charset="0"/>
              </a:rPr>
              <a:t> </a:t>
            </a:r>
            <a:r>
              <a:rPr lang="fr-FR" sz="3600" b="1" dirty="0">
                <a:latin typeface="Bauhaus 93" panose="04030905020B02020C02" pitchFamily="82" charset="0"/>
                <a:cs typeface="Arial" panose="020B0604020202020204" pitchFamily="34" charset="0"/>
              </a:rPr>
              <a:t>sainteté</a:t>
            </a:r>
            <a:r>
              <a:rPr lang="fr-CI" sz="3600" b="1" spc="-225" dirty="0" smtClean="0">
                <a:solidFill>
                  <a:schemeClr val="bg1"/>
                </a:solidFill>
              </a:rPr>
              <a:t>!</a:t>
            </a:r>
            <a:endParaRPr lang="fr-FR" sz="4000" dirty="0">
              <a:latin typeface="Bauhaus 93" panose="04030905020B02020C02" pitchFamily="82" charset="0"/>
              <a:cs typeface="Arial" panose="020B0604020202020204" pitchFamily="34" charset="0"/>
            </a:endParaRPr>
          </a:p>
        </p:txBody>
      </p:sp>
      <p:sp>
        <p:nvSpPr>
          <p:cNvPr id="3" name="Sous-titre 2"/>
          <p:cNvSpPr>
            <a:spLocks noGrp="1"/>
          </p:cNvSpPr>
          <p:nvPr>
            <p:ph type="subTitle" idx="1"/>
          </p:nvPr>
        </p:nvSpPr>
        <p:spPr>
          <a:xfrm>
            <a:off x="167425" y="1124297"/>
            <a:ext cx="12024575" cy="1371599"/>
          </a:xfrm>
        </p:spPr>
        <p:txBody>
          <a:bodyPr>
            <a:noAutofit/>
          </a:bodyPr>
          <a:lstStyle/>
          <a:p>
            <a:pPr algn="l">
              <a:lnSpc>
                <a:spcPct val="100000"/>
              </a:lnSpc>
            </a:pPr>
            <a:r>
              <a:rPr lang="fr-FR" sz="6000" b="1" dirty="0">
                <a:solidFill>
                  <a:prstClr val="black"/>
                </a:solidFill>
                <a:latin typeface="Bauhaus 93" panose="04030905020B02020C02" pitchFamily="82" charset="0"/>
              </a:rPr>
              <a:t>Sainteté à l’Eternel!</a:t>
            </a:r>
          </a:p>
          <a:p>
            <a:pPr algn="l">
              <a:lnSpc>
                <a:spcPct val="100000"/>
              </a:lnSpc>
            </a:pPr>
            <a:r>
              <a:rPr lang="fr-FR" sz="6000" b="1" dirty="0">
                <a:solidFill>
                  <a:prstClr val="black"/>
                </a:solidFill>
                <a:latin typeface="Bauhaus 93" panose="04030905020B02020C02" pitchFamily="82" charset="0"/>
              </a:rPr>
              <a:t>Sainteté à notre Dieu!</a:t>
            </a:r>
          </a:p>
          <a:p>
            <a:pPr algn="l">
              <a:lnSpc>
                <a:spcPct val="100000"/>
              </a:lnSpc>
            </a:pPr>
            <a:r>
              <a:rPr lang="fr-FR" sz="6000" b="1" dirty="0">
                <a:solidFill>
                  <a:prstClr val="black"/>
                </a:solidFill>
                <a:latin typeface="Bauhaus 93" panose="04030905020B02020C02" pitchFamily="82" charset="0"/>
              </a:rPr>
              <a:t>Sur nos fronts il est écrit</a:t>
            </a:r>
          </a:p>
          <a:p>
            <a:pPr algn="l">
              <a:lnSpc>
                <a:spcPct val="100000"/>
              </a:lnSpc>
            </a:pPr>
            <a:r>
              <a:rPr lang="fr-FR" sz="6000" b="1" dirty="0">
                <a:solidFill>
                  <a:prstClr val="black"/>
                </a:solidFill>
                <a:latin typeface="Bauhaus 93" panose="04030905020B02020C02" pitchFamily="82" charset="0"/>
              </a:rPr>
              <a:t>Sainteté à l’Eternel!</a:t>
            </a:r>
          </a:p>
        </p:txBody>
      </p:sp>
    </p:spTree>
    <p:extLst>
      <p:ext uri="{BB962C8B-B14F-4D97-AF65-F5344CB8AC3E}">
        <p14:creationId xmlns:p14="http://schemas.microsoft.com/office/powerpoint/2010/main" val="81987669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00501" y="83051"/>
            <a:ext cx="10732908" cy="782393"/>
          </a:xfrm>
        </p:spPr>
        <p:txBody>
          <a:bodyPr>
            <a:noAutofit/>
          </a:bodyPr>
          <a:lstStyle/>
          <a:p>
            <a:r>
              <a:rPr lang="fr-FR" sz="3600" b="1" u="sng" dirty="0" smtClean="0">
                <a:latin typeface="Bauhaus 93" panose="04030905020B02020C02" pitchFamily="82" charset="0"/>
                <a:cs typeface="Arial" panose="020B0604020202020204" pitchFamily="34" charset="0"/>
              </a:rPr>
              <a:t>ADORATION:</a:t>
            </a:r>
            <a:r>
              <a:rPr lang="fr-FR" sz="3600" b="1" dirty="0" smtClean="0">
                <a:latin typeface="Bauhaus 93" panose="04030905020B02020C02" pitchFamily="82" charset="0"/>
                <a:cs typeface="Arial" panose="020B0604020202020204" pitchFamily="34" charset="0"/>
              </a:rPr>
              <a:t> </a:t>
            </a:r>
            <a:r>
              <a:rPr lang="fr-FR" sz="3600" b="1" dirty="0">
                <a:latin typeface="Bauhaus 93" panose="04030905020B02020C02" pitchFamily="82" charset="0"/>
                <a:cs typeface="Arial" panose="020B0604020202020204" pitchFamily="34" charset="0"/>
              </a:rPr>
              <a:t>sainteté</a:t>
            </a:r>
            <a:r>
              <a:rPr lang="fr-CI" sz="3600" b="1" spc="-225" dirty="0" smtClean="0">
                <a:solidFill>
                  <a:schemeClr val="bg1"/>
                </a:solidFill>
              </a:rPr>
              <a:t>!</a:t>
            </a:r>
            <a:endParaRPr lang="fr-FR" sz="4000" dirty="0">
              <a:latin typeface="Bauhaus 93" panose="04030905020B02020C02" pitchFamily="82" charset="0"/>
              <a:cs typeface="Arial" panose="020B0604020202020204" pitchFamily="34" charset="0"/>
            </a:endParaRPr>
          </a:p>
        </p:txBody>
      </p:sp>
      <p:sp>
        <p:nvSpPr>
          <p:cNvPr id="3" name="Sous-titre 2"/>
          <p:cNvSpPr>
            <a:spLocks noGrp="1"/>
          </p:cNvSpPr>
          <p:nvPr>
            <p:ph type="subTitle" idx="1"/>
          </p:nvPr>
        </p:nvSpPr>
        <p:spPr>
          <a:xfrm>
            <a:off x="167425" y="1124297"/>
            <a:ext cx="12024575" cy="1371599"/>
          </a:xfrm>
        </p:spPr>
        <p:txBody>
          <a:bodyPr>
            <a:noAutofit/>
          </a:bodyPr>
          <a:lstStyle/>
          <a:p>
            <a:pPr algn="l">
              <a:lnSpc>
                <a:spcPct val="100000"/>
              </a:lnSpc>
            </a:pPr>
            <a:r>
              <a:rPr lang="fr-FR" sz="6000" b="1" dirty="0">
                <a:solidFill>
                  <a:prstClr val="black"/>
                </a:solidFill>
                <a:latin typeface="Bauhaus 93" panose="04030905020B02020C02" pitchFamily="82" charset="0"/>
              </a:rPr>
              <a:t>Sainteté à l’Eternel!</a:t>
            </a:r>
          </a:p>
          <a:p>
            <a:pPr algn="l">
              <a:lnSpc>
                <a:spcPct val="100000"/>
              </a:lnSpc>
            </a:pPr>
            <a:r>
              <a:rPr lang="fr-FR" sz="6000" b="1" dirty="0">
                <a:solidFill>
                  <a:prstClr val="black"/>
                </a:solidFill>
                <a:latin typeface="Bauhaus 93" panose="04030905020B02020C02" pitchFamily="82" charset="0"/>
              </a:rPr>
              <a:t>Sainteté à notre Dieu!</a:t>
            </a:r>
          </a:p>
          <a:p>
            <a:pPr algn="l">
              <a:lnSpc>
                <a:spcPct val="100000"/>
              </a:lnSpc>
            </a:pPr>
            <a:r>
              <a:rPr lang="fr-FR" sz="6000" b="1" dirty="0">
                <a:solidFill>
                  <a:prstClr val="black"/>
                </a:solidFill>
                <a:latin typeface="Bauhaus 93" panose="04030905020B02020C02" pitchFamily="82" charset="0"/>
              </a:rPr>
              <a:t>Sur nos fronts il est écrit</a:t>
            </a:r>
          </a:p>
          <a:p>
            <a:pPr algn="l">
              <a:lnSpc>
                <a:spcPct val="100000"/>
              </a:lnSpc>
            </a:pPr>
            <a:r>
              <a:rPr lang="fr-FR" sz="6000" b="1" dirty="0">
                <a:solidFill>
                  <a:prstClr val="black"/>
                </a:solidFill>
                <a:latin typeface="Bauhaus 93" panose="04030905020B02020C02" pitchFamily="82" charset="0"/>
              </a:rPr>
              <a:t>Sainteté à l’Eternel!</a:t>
            </a:r>
          </a:p>
        </p:txBody>
      </p:sp>
    </p:spTree>
    <p:extLst>
      <p:ext uri="{BB962C8B-B14F-4D97-AF65-F5344CB8AC3E}">
        <p14:creationId xmlns:p14="http://schemas.microsoft.com/office/powerpoint/2010/main" val="257967430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00501" y="83051"/>
            <a:ext cx="10732908" cy="782393"/>
          </a:xfrm>
        </p:spPr>
        <p:txBody>
          <a:bodyPr>
            <a:noAutofit/>
          </a:bodyPr>
          <a:lstStyle/>
          <a:p>
            <a:r>
              <a:rPr lang="fr-FR" sz="3600" b="1" u="sng" dirty="0" smtClean="0">
                <a:latin typeface="Bauhaus 93" panose="04030905020B02020C02" pitchFamily="82" charset="0"/>
                <a:cs typeface="Arial" panose="020B0604020202020204" pitchFamily="34" charset="0"/>
              </a:rPr>
              <a:t>ADORATION:</a:t>
            </a:r>
            <a:r>
              <a:rPr lang="fr-FR" sz="3600" b="1" dirty="0" smtClean="0">
                <a:latin typeface="Bauhaus 93" panose="04030905020B02020C02" pitchFamily="82" charset="0"/>
                <a:cs typeface="Arial" panose="020B0604020202020204" pitchFamily="34" charset="0"/>
              </a:rPr>
              <a:t> </a:t>
            </a:r>
            <a:r>
              <a:rPr lang="fr-FR" sz="3600" b="1" dirty="0">
                <a:latin typeface="Bauhaus 93" panose="04030905020B02020C02" pitchFamily="82" charset="0"/>
                <a:cs typeface="Arial" panose="020B0604020202020204" pitchFamily="34" charset="0"/>
              </a:rPr>
              <a:t>Il est assis sur son </a:t>
            </a:r>
            <a:r>
              <a:rPr lang="fr-FR" sz="3600" b="1" dirty="0" smtClean="0">
                <a:latin typeface="Bauhaus 93" panose="04030905020B02020C02" pitchFamily="82" charset="0"/>
                <a:cs typeface="Arial" panose="020B0604020202020204" pitchFamily="34" charset="0"/>
              </a:rPr>
              <a:t>trône… </a:t>
            </a:r>
            <a:r>
              <a:rPr lang="fr-CI" sz="3600" b="1" spc="-225" dirty="0" smtClean="0">
                <a:solidFill>
                  <a:schemeClr val="bg1"/>
                </a:solidFill>
              </a:rPr>
              <a:t>!!</a:t>
            </a:r>
            <a:endParaRPr lang="fr-FR" sz="4000" dirty="0">
              <a:latin typeface="Bauhaus 93" panose="04030905020B02020C02" pitchFamily="82" charset="0"/>
              <a:cs typeface="Arial" panose="020B0604020202020204" pitchFamily="34" charset="0"/>
            </a:endParaRPr>
          </a:p>
        </p:txBody>
      </p:sp>
      <p:sp>
        <p:nvSpPr>
          <p:cNvPr id="3" name="Sous-titre 2"/>
          <p:cNvSpPr>
            <a:spLocks noGrp="1"/>
          </p:cNvSpPr>
          <p:nvPr>
            <p:ph type="subTitle" idx="1"/>
          </p:nvPr>
        </p:nvSpPr>
        <p:spPr>
          <a:xfrm>
            <a:off x="167425" y="1005256"/>
            <a:ext cx="12024575" cy="1371599"/>
          </a:xfrm>
        </p:spPr>
        <p:txBody>
          <a:bodyPr>
            <a:noAutofit/>
          </a:bodyPr>
          <a:lstStyle/>
          <a:p>
            <a:pPr algn="l">
              <a:lnSpc>
                <a:spcPct val="100000"/>
              </a:lnSpc>
            </a:pPr>
            <a:r>
              <a:rPr lang="fr-FR" sz="6000" b="1" i="1" dirty="0">
                <a:solidFill>
                  <a:prstClr val="black"/>
                </a:solidFill>
                <a:latin typeface="Bauhaus 93" panose="04030905020B02020C02" pitchFamily="82" charset="0"/>
              </a:rPr>
              <a:t>Il est assis sur son Trône élevé</a:t>
            </a:r>
          </a:p>
          <a:p>
            <a:pPr algn="l">
              <a:lnSpc>
                <a:spcPct val="100000"/>
              </a:lnSpc>
            </a:pPr>
            <a:r>
              <a:rPr lang="fr-FR" sz="6000" b="1" i="1" dirty="0">
                <a:solidFill>
                  <a:prstClr val="black"/>
                </a:solidFill>
                <a:latin typeface="Bauhaus 93" panose="04030905020B02020C02" pitchFamily="82" charset="0"/>
              </a:rPr>
              <a:t>Et tout dans les cieux lui rend hommage</a:t>
            </a:r>
          </a:p>
          <a:p>
            <a:pPr algn="l">
              <a:lnSpc>
                <a:spcPct val="100000"/>
              </a:lnSpc>
            </a:pPr>
            <a:r>
              <a:rPr lang="fr-FR" sz="6000" b="1" i="1" dirty="0">
                <a:solidFill>
                  <a:prstClr val="black"/>
                </a:solidFill>
                <a:latin typeface="Bauhaus 93" panose="04030905020B02020C02" pitchFamily="82" charset="0"/>
              </a:rPr>
              <a:t>Il est trois fois </a:t>
            </a:r>
            <a:r>
              <a:rPr lang="fr-FR" sz="6000" b="1" i="1" dirty="0" smtClean="0">
                <a:solidFill>
                  <a:prstClr val="black"/>
                </a:solidFill>
                <a:latin typeface="Bauhaus 93" panose="04030905020B02020C02" pitchFamily="82" charset="0"/>
              </a:rPr>
              <a:t>saint!</a:t>
            </a:r>
            <a:endParaRPr lang="fr-FR" sz="6000" b="1" i="1" dirty="0">
              <a:solidFill>
                <a:prstClr val="black"/>
              </a:solidFill>
              <a:latin typeface="Bauhaus 93" panose="04030905020B02020C02" pitchFamily="82" charset="0"/>
            </a:endParaRPr>
          </a:p>
        </p:txBody>
      </p:sp>
    </p:spTree>
    <p:extLst>
      <p:ext uri="{BB962C8B-B14F-4D97-AF65-F5344CB8AC3E}">
        <p14:creationId xmlns:p14="http://schemas.microsoft.com/office/powerpoint/2010/main" val="134671503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00501" y="83051"/>
            <a:ext cx="10732908" cy="782393"/>
          </a:xfrm>
        </p:spPr>
        <p:txBody>
          <a:bodyPr>
            <a:noAutofit/>
          </a:bodyPr>
          <a:lstStyle/>
          <a:p>
            <a:r>
              <a:rPr lang="fr-FR" sz="3600" b="1" u="sng" dirty="0" smtClean="0">
                <a:latin typeface="Bauhaus 93" panose="04030905020B02020C02" pitchFamily="82" charset="0"/>
                <a:cs typeface="Arial" panose="020B0604020202020204" pitchFamily="34" charset="0"/>
              </a:rPr>
              <a:t>ADORATION:</a:t>
            </a:r>
            <a:r>
              <a:rPr lang="fr-FR" sz="3600" b="1" dirty="0" smtClean="0">
                <a:latin typeface="Bauhaus 93" panose="04030905020B02020C02" pitchFamily="82" charset="0"/>
                <a:cs typeface="Arial" panose="020B0604020202020204" pitchFamily="34" charset="0"/>
              </a:rPr>
              <a:t> </a:t>
            </a:r>
            <a:r>
              <a:rPr lang="fr-FR" sz="3600" b="1" dirty="0">
                <a:latin typeface="Bauhaus 93" panose="04030905020B02020C02" pitchFamily="82" charset="0"/>
                <a:cs typeface="Arial" panose="020B0604020202020204" pitchFamily="34" charset="0"/>
              </a:rPr>
              <a:t>Il est assis sur son </a:t>
            </a:r>
            <a:r>
              <a:rPr lang="fr-FR" sz="3600" b="1" dirty="0" smtClean="0">
                <a:latin typeface="Bauhaus 93" panose="04030905020B02020C02" pitchFamily="82" charset="0"/>
                <a:cs typeface="Arial" panose="020B0604020202020204" pitchFamily="34" charset="0"/>
              </a:rPr>
              <a:t>trône… </a:t>
            </a:r>
            <a:r>
              <a:rPr lang="fr-CI" sz="3600" b="1" spc="-225" dirty="0" smtClean="0">
                <a:solidFill>
                  <a:schemeClr val="bg1"/>
                </a:solidFill>
              </a:rPr>
              <a:t>!!</a:t>
            </a:r>
            <a:endParaRPr lang="fr-FR" sz="4000" dirty="0">
              <a:latin typeface="Bauhaus 93" panose="04030905020B02020C02" pitchFamily="82" charset="0"/>
              <a:cs typeface="Arial" panose="020B0604020202020204" pitchFamily="34" charset="0"/>
            </a:endParaRPr>
          </a:p>
        </p:txBody>
      </p:sp>
      <p:sp>
        <p:nvSpPr>
          <p:cNvPr id="3" name="Sous-titre 2"/>
          <p:cNvSpPr>
            <a:spLocks noGrp="1"/>
          </p:cNvSpPr>
          <p:nvPr>
            <p:ph type="subTitle" idx="1"/>
          </p:nvPr>
        </p:nvSpPr>
        <p:spPr>
          <a:xfrm>
            <a:off x="167425" y="1005256"/>
            <a:ext cx="12024575" cy="1371599"/>
          </a:xfrm>
        </p:spPr>
        <p:txBody>
          <a:bodyPr>
            <a:noAutofit/>
          </a:bodyPr>
          <a:lstStyle/>
          <a:p>
            <a:pPr algn="l">
              <a:lnSpc>
                <a:spcPct val="100000"/>
              </a:lnSpc>
            </a:pPr>
            <a:r>
              <a:rPr lang="fr-FR" sz="6000" b="1" i="1" dirty="0">
                <a:solidFill>
                  <a:prstClr val="black"/>
                </a:solidFill>
                <a:latin typeface="Bauhaus 93" panose="04030905020B02020C02" pitchFamily="82" charset="0"/>
              </a:rPr>
              <a:t>l’ETERNEL des armées</a:t>
            </a:r>
          </a:p>
          <a:p>
            <a:pPr algn="l">
              <a:lnSpc>
                <a:spcPct val="100000"/>
              </a:lnSpc>
            </a:pPr>
            <a:r>
              <a:rPr lang="fr-FR" sz="6000" b="1" i="1" dirty="0">
                <a:solidFill>
                  <a:prstClr val="black"/>
                </a:solidFill>
                <a:latin typeface="Bauhaus 93" panose="04030905020B02020C02" pitchFamily="82" charset="0"/>
              </a:rPr>
              <a:t>Saint, saint, saint est son puissant Nom</a:t>
            </a:r>
          </a:p>
          <a:p>
            <a:pPr algn="l">
              <a:lnSpc>
                <a:spcPct val="100000"/>
              </a:lnSpc>
            </a:pPr>
            <a:r>
              <a:rPr lang="fr-FR" sz="6000" b="1" i="1" dirty="0">
                <a:solidFill>
                  <a:prstClr val="black"/>
                </a:solidFill>
                <a:latin typeface="Bauhaus 93" panose="04030905020B02020C02" pitchFamily="82" charset="0"/>
              </a:rPr>
              <a:t>Saint, saint, saint….!!!(x3) </a:t>
            </a:r>
          </a:p>
          <a:p>
            <a:pPr algn="l">
              <a:lnSpc>
                <a:spcPct val="100000"/>
              </a:lnSpc>
            </a:pPr>
            <a:r>
              <a:rPr lang="fr-FR" sz="6000" b="1" i="1" dirty="0">
                <a:solidFill>
                  <a:prstClr val="black"/>
                </a:solidFill>
                <a:latin typeface="Bauhaus 93" panose="04030905020B02020C02" pitchFamily="82" charset="0"/>
              </a:rPr>
              <a:t>  </a:t>
            </a:r>
          </a:p>
          <a:p>
            <a:pPr algn="l">
              <a:lnSpc>
                <a:spcPct val="100000"/>
              </a:lnSpc>
            </a:pPr>
            <a:endParaRPr lang="fr-FR" sz="6000" b="1" i="1" dirty="0">
              <a:solidFill>
                <a:prstClr val="black"/>
              </a:solidFill>
              <a:latin typeface="Bauhaus 93" panose="04030905020B02020C02" pitchFamily="82" charset="0"/>
            </a:endParaRPr>
          </a:p>
        </p:txBody>
      </p:sp>
    </p:spTree>
    <p:extLst>
      <p:ext uri="{BB962C8B-B14F-4D97-AF65-F5344CB8AC3E}">
        <p14:creationId xmlns:p14="http://schemas.microsoft.com/office/powerpoint/2010/main" val="273305224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00501" y="83051"/>
            <a:ext cx="10732908" cy="782393"/>
          </a:xfrm>
        </p:spPr>
        <p:txBody>
          <a:bodyPr>
            <a:noAutofit/>
          </a:bodyPr>
          <a:lstStyle/>
          <a:p>
            <a:r>
              <a:rPr lang="fr-FR" sz="3600" b="1" u="sng" dirty="0" smtClean="0">
                <a:latin typeface="Bauhaus 93" panose="04030905020B02020C02" pitchFamily="82" charset="0"/>
                <a:cs typeface="Arial" panose="020B0604020202020204" pitchFamily="34" charset="0"/>
              </a:rPr>
              <a:t>ADORATION:</a:t>
            </a:r>
            <a:r>
              <a:rPr lang="fr-FR" sz="3600" b="1" dirty="0" smtClean="0">
                <a:latin typeface="Bauhaus 93" panose="04030905020B02020C02" pitchFamily="82" charset="0"/>
                <a:cs typeface="Arial" panose="020B0604020202020204" pitchFamily="34" charset="0"/>
              </a:rPr>
              <a:t> </a:t>
            </a:r>
            <a:r>
              <a:rPr lang="fr-FR" sz="3600" b="1" dirty="0">
                <a:latin typeface="Bauhaus 93" panose="04030905020B02020C02" pitchFamily="82" charset="0"/>
                <a:cs typeface="Arial" panose="020B0604020202020204" pitchFamily="34" charset="0"/>
              </a:rPr>
              <a:t>Il est assis sur son </a:t>
            </a:r>
            <a:r>
              <a:rPr lang="fr-FR" sz="3600" b="1" dirty="0" smtClean="0">
                <a:latin typeface="Bauhaus 93" panose="04030905020B02020C02" pitchFamily="82" charset="0"/>
                <a:cs typeface="Arial" panose="020B0604020202020204" pitchFamily="34" charset="0"/>
              </a:rPr>
              <a:t>trône… </a:t>
            </a:r>
            <a:r>
              <a:rPr lang="fr-CI" sz="3600" b="1" spc="-225" dirty="0" smtClean="0">
                <a:solidFill>
                  <a:schemeClr val="bg1"/>
                </a:solidFill>
              </a:rPr>
              <a:t>!!</a:t>
            </a:r>
            <a:endParaRPr lang="fr-FR" sz="4000" dirty="0">
              <a:latin typeface="Bauhaus 93" panose="04030905020B02020C02" pitchFamily="82" charset="0"/>
              <a:cs typeface="Arial" panose="020B0604020202020204" pitchFamily="34" charset="0"/>
            </a:endParaRPr>
          </a:p>
        </p:txBody>
      </p:sp>
      <p:sp>
        <p:nvSpPr>
          <p:cNvPr id="3" name="Sous-titre 2"/>
          <p:cNvSpPr>
            <a:spLocks noGrp="1"/>
          </p:cNvSpPr>
          <p:nvPr>
            <p:ph type="subTitle" idx="1"/>
          </p:nvPr>
        </p:nvSpPr>
        <p:spPr>
          <a:xfrm>
            <a:off x="167425" y="1441986"/>
            <a:ext cx="12024575" cy="1371599"/>
          </a:xfrm>
        </p:spPr>
        <p:txBody>
          <a:bodyPr>
            <a:noAutofit/>
          </a:bodyPr>
          <a:lstStyle/>
          <a:p>
            <a:pPr algn="l">
              <a:lnSpc>
                <a:spcPct val="100000"/>
              </a:lnSpc>
            </a:pPr>
            <a:r>
              <a:rPr lang="fr-FR" sz="6000" b="1" i="1" dirty="0">
                <a:solidFill>
                  <a:prstClr val="black"/>
                </a:solidFill>
                <a:latin typeface="Bauhaus 93" panose="04030905020B02020C02" pitchFamily="82" charset="0"/>
              </a:rPr>
              <a:t>Nous t’adorons Eternel des armées</a:t>
            </a:r>
          </a:p>
          <a:p>
            <a:pPr algn="l">
              <a:lnSpc>
                <a:spcPct val="100000"/>
              </a:lnSpc>
            </a:pPr>
            <a:r>
              <a:rPr lang="fr-FR" sz="6000" b="1" i="1" dirty="0">
                <a:solidFill>
                  <a:prstClr val="black"/>
                </a:solidFill>
                <a:latin typeface="Bauhaus 93" panose="04030905020B02020C02" pitchFamily="82" charset="0"/>
              </a:rPr>
              <a:t>Tu es Saint, Saint, Saint…!</a:t>
            </a:r>
          </a:p>
        </p:txBody>
      </p:sp>
    </p:spTree>
    <p:extLst>
      <p:ext uri="{BB962C8B-B14F-4D97-AF65-F5344CB8AC3E}">
        <p14:creationId xmlns:p14="http://schemas.microsoft.com/office/powerpoint/2010/main" val="130174264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normAutofit/>
          </a:bodyPr>
          <a:lstStyle/>
          <a:p>
            <a:r>
              <a:rPr lang="fr-FR" sz="11500" dirty="0" smtClean="0">
                <a:latin typeface="Bauhaus 93" panose="04030905020B02020C02" pitchFamily="82" charset="0"/>
              </a:rPr>
              <a:t>Prestation</a:t>
            </a:r>
            <a:r>
              <a:rPr lang="fr-FR" sz="8000" dirty="0" smtClean="0">
                <a:latin typeface="Bauhaus 93" panose="04030905020B02020C02" pitchFamily="82" charset="0"/>
              </a:rPr>
              <a:t> </a:t>
            </a:r>
            <a:endParaRPr lang="fr-FR" sz="8000" dirty="0">
              <a:latin typeface="Bauhaus 93" panose="04030905020B02020C02" pitchFamily="82" charset="0"/>
            </a:endParaRPr>
          </a:p>
        </p:txBody>
      </p:sp>
      <p:sp>
        <p:nvSpPr>
          <p:cNvPr id="3" name="Sous-titre 2"/>
          <p:cNvSpPr>
            <a:spLocks noGrp="1"/>
          </p:cNvSpPr>
          <p:nvPr>
            <p:ph type="subTitle" idx="1"/>
          </p:nvPr>
        </p:nvSpPr>
        <p:spPr/>
        <p:txBody>
          <a:bodyPr/>
          <a:lstStyle/>
          <a:p>
            <a:endParaRPr lang="fr-FR" dirty="0"/>
          </a:p>
        </p:txBody>
      </p:sp>
    </p:spTree>
    <p:extLst>
      <p:ext uri="{BB962C8B-B14F-4D97-AF65-F5344CB8AC3E}">
        <p14:creationId xmlns:p14="http://schemas.microsoft.com/office/powerpoint/2010/main" val="263820835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250">
        <p15:prstTrans prst="origami"/>
      </p:transition>
    </mc:Choice>
    <mc:Fallback xmlns="">
      <p:transition spd="slow">
        <p:fade/>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00501" y="83051"/>
            <a:ext cx="10732908" cy="782393"/>
          </a:xfrm>
        </p:spPr>
        <p:txBody>
          <a:bodyPr>
            <a:noAutofit/>
          </a:bodyPr>
          <a:lstStyle/>
          <a:p>
            <a:r>
              <a:rPr lang="fr-FR" sz="3600" b="1" u="sng" dirty="0" smtClean="0">
                <a:latin typeface="Bauhaus 93" panose="04030905020B02020C02" pitchFamily="82" charset="0"/>
                <a:cs typeface="Arial" panose="020B0604020202020204" pitchFamily="34" charset="0"/>
              </a:rPr>
              <a:t>ADORATION:</a:t>
            </a:r>
            <a:r>
              <a:rPr lang="fr-FR" sz="3600" b="1" dirty="0" smtClean="0">
                <a:latin typeface="Bauhaus 93" panose="04030905020B02020C02" pitchFamily="82" charset="0"/>
                <a:cs typeface="Arial" panose="020B0604020202020204" pitchFamily="34" charset="0"/>
              </a:rPr>
              <a:t> </a:t>
            </a:r>
            <a:r>
              <a:rPr lang="fr-FR" sz="3600" b="1" dirty="0">
                <a:latin typeface="Bauhaus 93" panose="04030905020B02020C02" pitchFamily="82" charset="0"/>
                <a:cs typeface="Arial" panose="020B0604020202020204" pitchFamily="34" charset="0"/>
              </a:rPr>
              <a:t>Il est assis sur son </a:t>
            </a:r>
            <a:r>
              <a:rPr lang="fr-FR" sz="3600" b="1" dirty="0" smtClean="0">
                <a:latin typeface="Bauhaus 93" panose="04030905020B02020C02" pitchFamily="82" charset="0"/>
                <a:cs typeface="Arial" panose="020B0604020202020204" pitchFamily="34" charset="0"/>
              </a:rPr>
              <a:t>trône… </a:t>
            </a:r>
            <a:r>
              <a:rPr lang="fr-CI" sz="3600" b="1" spc="-225" dirty="0" smtClean="0">
                <a:solidFill>
                  <a:schemeClr val="bg1"/>
                </a:solidFill>
              </a:rPr>
              <a:t>!!</a:t>
            </a:r>
            <a:endParaRPr lang="fr-FR" sz="4000" dirty="0">
              <a:latin typeface="Bauhaus 93" panose="04030905020B02020C02" pitchFamily="82" charset="0"/>
              <a:cs typeface="Arial" panose="020B0604020202020204" pitchFamily="34" charset="0"/>
            </a:endParaRPr>
          </a:p>
        </p:txBody>
      </p:sp>
      <p:sp>
        <p:nvSpPr>
          <p:cNvPr id="3" name="Sous-titre 2"/>
          <p:cNvSpPr>
            <a:spLocks noGrp="1"/>
          </p:cNvSpPr>
          <p:nvPr>
            <p:ph type="subTitle" idx="1"/>
          </p:nvPr>
        </p:nvSpPr>
        <p:spPr>
          <a:xfrm>
            <a:off x="167425" y="1441986"/>
            <a:ext cx="12024575" cy="1371599"/>
          </a:xfrm>
        </p:spPr>
        <p:txBody>
          <a:bodyPr>
            <a:noAutofit/>
          </a:bodyPr>
          <a:lstStyle/>
          <a:p>
            <a:pPr algn="l">
              <a:lnSpc>
                <a:spcPct val="100000"/>
              </a:lnSpc>
            </a:pPr>
            <a:r>
              <a:rPr lang="fr-FR" sz="6000" b="1" i="1" dirty="0">
                <a:solidFill>
                  <a:prstClr val="black"/>
                </a:solidFill>
                <a:latin typeface="Bauhaus 93" panose="04030905020B02020C02" pitchFamily="82" charset="0"/>
              </a:rPr>
              <a:t>DIEU Tout-Puissant, Eternel des armées</a:t>
            </a:r>
          </a:p>
          <a:p>
            <a:pPr algn="l">
              <a:lnSpc>
                <a:spcPct val="100000"/>
              </a:lnSpc>
            </a:pPr>
            <a:r>
              <a:rPr lang="fr-FR" sz="6000" b="1" i="1" dirty="0">
                <a:solidFill>
                  <a:prstClr val="black"/>
                </a:solidFill>
                <a:latin typeface="Bauhaus 93" panose="04030905020B02020C02" pitchFamily="82" charset="0"/>
              </a:rPr>
              <a:t>Tu es Saint, Saint, Saint…! </a:t>
            </a:r>
          </a:p>
          <a:p>
            <a:pPr algn="l">
              <a:lnSpc>
                <a:spcPct val="100000"/>
              </a:lnSpc>
            </a:pPr>
            <a:r>
              <a:rPr lang="fr-FR" sz="6000" b="1" i="1" dirty="0">
                <a:solidFill>
                  <a:prstClr val="black"/>
                </a:solidFill>
                <a:latin typeface="Bauhaus 93" panose="04030905020B02020C02" pitchFamily="82" charset="0"/>
              </a:rPr>
              <a:t>  </a:t>
            </a:r>
          </a:p>
          <a:p>
            <a:pPr algn="l">
              <a:lnSpc>
                <a:spcPct val="100000"/>
              </a:lnSpc>
            </a:pPr>
            <a:endParaRPr lang="fr-FR" sz="6000" b="1" i="1" dirty="0">
              <a:solidFill>
                <a:prstClr val="black"/>
              </a:solidFill>
              <a:latin typeface="Bauhaus 93" panose="04030905020B02020C02" pitchFamily="82" charset="0"/>
            </a:endParaRPr>
          </a:p>
        </p:txBody>
      </p:sp>
    </p:spTree>
    <p:extLst>
      <p:ext uri="{BB962C8B-B14F-4D97-AF65-F5344CB8AC3E}">
        <p14:creationId xmlns:p14="http://schemas.microsoft.com/office/powerpoint/2010/main" val="254002848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normAutofit/>
          </a:bodyPr>
          <a:lstStyle/>
          <a:p>
            <a:r>
              <a:rPr lang="fr-FR" sz="11500" dirty="0" smtClean="0">
                <a:latin typeface="Bauhaus 93" panose="04030905020B02020C02" pitchFamily="82" charset="0"/>
              </a:rPr>
              <a:t>louange</a:t>
            </a:r>
            <a:r>
              <a:rPr lang="fr-FR" sz="8000" dirty="0" smtClean="0">
                <a:latin typeface="Bauhaus 93" panose="04030905020B02020C02" pitchFamily="82" charset="0"/>
              </a:rPr>
              <a:t> </a:t>
            </a:r>
            <a:endParaRPr lang="fr-FR" sz="8000" dirty="0">
              <a:latin typeface="Bauhaus 93" panose="04030905020B02020C02" pitchFamily="82" charset="0"/>
            </a:endParaRPr>
          </a:p>
        </p:txBody>
      </p:sp>
      <p:sp>
        <p:nvSpPr>
          <p:cNvPr id="3" name="Sous-titre 2"/>
          <p:cNvSpPr>
            <a:spLocks noGrp="1"/>
          </p:cNvSpPr>
          <p:nvPr>
            <p:ph type="subTitle" idx="1"/>
          </p:nvPr>
        </p:nvSpPr>
        <p:spPr/>
        <p:txBody>
          <a:bodyPr/>
          <a:lstStyle/>
          <a:p>
            <a:endParaRPr lang="fr-FR" dirty="0"/>
          </a:p>
        </p:txBody>
      </p:sp>
    </p:spTree>
    <p:extLst>
      <p:ext uri="{BB962C8B-B14F-4D97-AF65-F5344CB8AC3E}">
        <p14:creationId xmlns:p14="http://schemas.microsoft.com/office/powerpoint/2010/main" val="306155227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250">
        <p15:prstTrans prst="origami"/>
      </p:transition>
    </mc:Choice>
    <mc:Fallback xmlns="">
      <p:transition spd="slow">
        <p:fade/>
      </p:transition>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0" y="724503"/>
            <a:ext cx="12064621" cy="502257"/>
          </a:xfrm>
        </p:spPr>
        <p:txBody>
          <a:bodyPr>
            <a:noAutofit/>
          </a:bodyPr>
          <a:lstStyle/>
          <a:p>
            <a:r>
              <a:rPr lang="fr-FR" sz="3600" b="1" u="sng" dirty="0" smtClean="0">
                <a:latin typeface="Bauhaus 93" panose="04030905020B02020C02" pitchFamily="82" charset="0"/>
                <a:cs typeface="Arial" panose="020B0604020202020204" pitchFamily="34" charset="0"/>
              </a:rPr>
              <a:t>louange:</a:t>
            </a:r>
            <a:r>
              <a:rPr lang="fr-FR" sz="3600" b="1" dirty="0">
                <a:latin typeface="Bauhaus 93" panose="04030905020B02020C02" pitchFamily="82" charset="0"/>
                <a:cs typeface="Arial" panose="020B0604020202020204" pitchFamily="34" charset="0"/>
              </a:rPr>
              <a:t> J'errais dans un monde dur et froid</a:t>
            </a:r>
            <a:br>
              <a:rPr lang="fr-FR" sz="3600" b="1" dirty="0">
                <a:latin typeface="Bauhaus 93" panose="04030905020B02020C02" pitchFamily="82" charset="0"/>
                <a:cs typeface="Arial" panose="020B0604020202020204" pitchFamily="34" charset="0"/>
              </a:rPr>
            </a:br>
            <a:r>
              <a:rPr lang="fr-FR" sz="3600" b="1" dirty="0">
                <a:latin typeface="Bauhaus 93" panose="04030905020B02020C02" pitchFamily="82" charset="0"/>
                <a:cs typeface="Arial" panose="020B0604020202020204" pitchFamily="34" charset="0"/>
              </a:rPr>
              <a:t> </a:t>
            </a:r>
            <a:r>
              <a:rPr lang="fr-FR" sz="3600" dirty="0" smtClean="0">
                <a:latin typeface="Bauhaus 93" panose="04030905020B02020C02" pitchFamily="82" charset="0"/>
                <a:cs typeface="Arial" panose="020B0604020202020204" pitchFamily="34" charset="0"/>
              </a:rPr>
              <a:t>  </a:t>
            </a:r>
            <a:endParaRPr lang="fr-FR" sz="4000" dirty="0">
              <a:latin typeface="Bauhaus 93" panose="04030905020B02020C02" pitchFamily="82" charset="0"/>
              <a:cs typeface="Arial" panose="020B0604020202020204" pitchFamily="34" charset="0"/>
            </a:endParaRPr>
          </a:p>
        </p:txBody>
      </p:sp>
      <p:sp>
        <p:nvSpPr>
          <p:cNvPr id="3" name="Sous-titre 2"/>
          <p:cNvSpPr>
            <a:spLocks noGrp="1"/>
          </p:cNvSpPr>
          <p:nvPr>
            <p:ph type="subTitle" idx="1"/>
          </p:nvPr>
        </p:nvSpPr>
        <p:spPr>
          <a:xfrm>
            <a:off x="167425" y="857857"/>
            <a:ext cx="12024575" cy="1371599"/>
          </a:xfrm>
        </p:spPr>
        <p:txBody>
          <a:bodyPr>
            <a:noAutofit/>
          </a:bodyPr>
          <a:lstStyle/>
          <a:p>
            <a:pPr algn="l">
              <a:lnSpc>
                <a:spcPct val="100000"/>
              </a:lnSpc>
            </a:pPr>
            <a:r>
              <a:rPr lang="fr-FR" sz="6000" b="1" spc="-300" dirty="0">
                <a:solidFill>
                  <a:schemeClr val="tx1"/>
                </a:solidFill>
                <a:latin typeface="Bauhaus 93" panose="04030905020B02020C02" pitchFamily="82" charset="0"/>
              </a:rPr>
              <a:t>J'errais dans un monde dur et froid</a:t>
            </a:r>
          </a:p>
          <a:p>
            <a:pPr algn="l">
              <a:lnSpc>
                <a:spcPct val="100000"/>
              </a:lnSpc>
            </a:pPr>
            <a:r>
              <a:rPr lang="fr-FR" sz="6000" b="1" spc="-300" dirty="0">
                <a:solidFill>
                  <a:schemeClr val="tx1"/>
                </a:solidFill>
                <a:latin typeface="Bauhaus 93" panose="04030905020B02020C02" pitchFamily="82" charset="0"/>
              </a:rPr>
              <a:t>Sans savoir que par amour pour moi</a:t>
            </a:r>
          </a:p>
          <a:p>
            <a:pPr algn="l">
              <a:lnSpc>
                <a:spcPct val="100000"/>
              </a:lnSpc>
            </a:pPr>
            <a:r>
              <a:rPr lang="fr-FR" sz="6000" b="1" spc="-300" dirty="0">
                <a:solidFill>
                  <a:schemeClr val="tx1"/>
                </a:solidFill>
                <a:latin typeface="Bauhaus 93" panose="04030905020B02020C02" pitchFamily="82" charset="0"/>
              </a:rPr>
              <a:t>Jésus s'était donné sur la croix.    </a:t>
            </a:r>
          </a:p>
          <a:p>
            <a:pPr algn="l">
              <a:lnSpc>
                <a:spcPct val="100000"/>
              </a:lnSpc>
            </a:pPr>
            <a:r>
              <a:rPr lang="fr-FR" sz="6000" b="1" spc="-300" dirty="0">
                <a:solidFill>
                  <a:schemeClr val="tx1"/>
                </a:solidFill>
                <a:latin typeface="Bauhaus 93" panose="04030905020B02020C02" pitchFamily="82" charset="0"/>
              </a:rPr>
              <a:t>A Golgotha</a:t>
            </a:r>
          </a:p>
        </p:txBody>
      </p:sp>
    </p:spTree>
    <p:extLst>
      <p:ext uri="{BB962C8B-B14F-4D97-AF65-F5344CB8AC3E}">
        <p14:creationId xmlns:p14="http://schemas.microsoft.com/office/powerpoint/2010/main" val="63244683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0" y="724503"/>
            <a:ext cx="12064621" cy="502257"/>
          </a:xfrm>
        </p:spPr>
        <p:txBody>
          <a:bodyPr>
            <a:noAutofit/>
          </a:bodyPr>
          <a:lstStyle/>
          <a:p>
            <a:r>
              <a:rPr lang="fr-FR" sz="3600" b="1" u="sng" dirty="0" smtClean="0">
                <a:latin typeface="Bauhaus 93" panose="04030905020B02020C02" pitchFamily="82" charset="0"/>
                <a:cs typeface="Arial" panose="020B0604020202020204" pitchFamily="34" charset="0"/>
              </a:rPr>
              <a:t>louange:</a:t>
            </a:r>
            <a:r>
              <a:rPr lang="fr-FR" sz="3600" b="1" dirty="0">
                <a:latin typeface="Bauhaus 93" panose="04030905020B02020C02" pitchFamily="82" charset="0"/>
                <a:cs typeface="Arial" panose="020B0604020202020204" pitchFamily="34" charset="0"/>
              </a:rPr>
              <a:t> J'errais dans un monde dur et froid</a:t>
            </a:r>
            <a:br>
              <a:rPr lang="fr-FR" sz="3600" b="1" dirty="0">
                <a:latin typeface="Bauhaus 93" panose="04030905020B02020C02" pitchFamily="82" charset="0"/>
                <a:cs typeface="Arial" panose="020B0604020202020204" pitchFamily="34" charset="0"/>
              </a:rPr>
            </a:br>
            <a:r>
              <a:rPr lang="fr-FR" sz="3600" b="1" dirty="0">
                <a:latin typeface="Bauhaus 93" panose="04030905020B02020C02" pitchFamily="82" charset="0"/>
                <a:cs typeface="Arial" panose="020B0604020202020204" pitchFamily="34" charset="0"/>
              </a:rPr>
              <a:t> </a:t>
            </a:r>
            <a:r>
              <a:rPr lang="fr-FR" sz="3600" dirty="0" smtClean="0">
                <a:latin typeface="Bauhaus 93" panose="04030905020B02020C02" pitchFamily="82" charset="0"/>
                <a:cs typeface="Arial" panose="020B0604020202020204" pitchFamily="34" charset="0"/>
              </a:rPr>
              <a:t>  </a:t>
            </a:r>
            <a:endParaRPr lang="fr-FR" sz="4000" dirty="0">
              <a:latin typeface="Bauhaus 93" panose="04030905020B02020C02" pitchFamily="82" charset="0"/>
              <a:cs typeface="Arial" panose="020B0604020202020204" pitchFamily="34" charset="0"/>
            </a:endParaRPr>
          </a:p>
        </p:txBody>
      </p:sp>
      <p:sp>
        <p:nvSpPr>
          <p:cNvPr id="3" name="Sous-titre 2"/>
          <p:cNvSpPr>
            <a:spLocks noGrp="1"/>
          </p:cNvSpPr>
          <p:nvPr>
            <p:ph type="subTitle" idx="1"/>
          </p:nvPr>
        </p:nvSpPr>
        <p:spPr>
          <a:xfrm>
            <a:off x="167425" y="857857"/>
            <a:ext cx="12024575" cy="1371599"/>
          </a:xfrm>
        </p:spPr>
        <p:txBody>
          <a:bodyPr>
            <a:noAutofit/>
          </a:bodyPr>
          <a:lstStyle/>
          <a:p>
            <a:pPr algn="l">
              <a:lnSpc>
                <a:spcPct val="100000"/>
              </a:lnSpc>
            </a:pPr>
            <a:r>
              <a:rPr lang="fr-FR" sz="6000" b="1" spc="-300" dirty="0">
                <a:solidFill>
                  <a:schemeClr val="tx1"/>
                </a:solidFill>
                <a:latin typeface="Bauhaus 93" panose="04030905020B02020C02" pitchFamily="82" charset="0"/>
              </a:rPr>
              <a:t>C'est là que mes fardeaux sont tombés</a:t>
            </a:r>
          </a:p>
          <a:p>
            <a:pPr algn="l">
              <a:lnSpc>
                <a:spcPct val="100000"/>
              </a:lnSpc>
            </a:pPr>
            <a:r>
              <a:rPr lang="fr-FR" sz="6000" b="1" spc="-300" dirty="0">
                <a:solidFill>
                  <a:schemeClr val="tx1"/>
                </a:solidFill>
                <a:latin typeface="Bauhaus 93" panose="04030905020B02020C02" pitchFamily="82" charset="0"/>
              </a:rPr>
              <a:t>C'est là que Jésus m'a tout donné</a:t>
            </a:r>
          </a:p>
          <a:p>
            <a:pPr algn="l">
              <a:lnSpc>
                <a:spcPct val="100000"/>
              </a:lnSpc>
            </a:pPr>
            <a:r>
              <a:rPr lang="fr-FR" sz="6000" b="1" spc="-300" dirty="0">
                <a:solidFill>
                  <a:schemeClr val="tx1"/>
                </a:solidFill>
                <a:latin typeface="Bauhaus 93" panose="04030905020B02020C02" pitchFamily="82" charset="0"/>
              </a:rPr>
              <a:t>Le pardon, la paix, la liberté    </a:t>
            </a:r>
          </a:p>
          <a:p>
            <a:pPr algn="l">
              <a:lnSpc>
                <a:spcPct val="100000"/>
              </a:lnSpc>
            </a:pPr>
            <a:r>
              <a:rPr lang="fr-FR" sz="6000" b="1" spc="-300" dirty="0">
                <a:solidFill>
                  <a:schemeClr val="tx1"/>
                </a:solidFill>
                <a:latin typeface="Bauhaus 93" panose="04030905020B02020C02" pitchFamily="82" charset="0"/>
              </a:rPr>
              <a:t>A Golgotha</a:t>
            </a:r>
          </a:p>
        </p:txBody>
      </p:sp>
    </p:spTree>
    <p:extLst>
      <p:ext uri="{BB962C8B-B14F-4D97-AF65-F5344CB8AC3E}">
        <p14:creationId xmlns:p14="http://schemas.microsoft.com/office/powerpoint/2010/main" val="12386345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0" y="724503"/>
            <a:ext cx="12064621" cy="502257"/>
          </a:xfrm>
        </p:spPr>
        <p:txBody>
          <a:bodyPr>
            <a:noAutofit/>
          </a:bodyPr>
          <a:lstStyle/>
          <a:p>
            <a:r>
              <a:rPr lang="fr-FR" sz="3600" b="1" u="sng" dirty="0" smtClean="0">
                <a:latin typeface="Bauhaus 93" panose="04030905020B02020C02" pitchFamily="82" charset="0"/>
                <a:cs typeface="Arial" panose="020B0604020202020204" pitchFamily="34" charset="0"/>
              </a:rPr>
              <a:t>louange:</a:t>
            </a:r>
            <a:r>
              <a:rPr lang="fr-FR" sz="3600" b="1" dirty="0">
                <a:latin typeface="Bauhaus 93" panose="04030905020B02020C02" pitchFamily="82" charset="0"/>
                <a:cs typeface="Arial" panose="020B0604020202020204" pitchFamily="34" charset="0"/>
              </a:rPr>
              <a:t> J'errais dans un monde dur et froid</a:t>
            </a:r>
            <a:br>
              <a:rPr lang="fr-FR" sz="3600" b="1" dirty="0">
                <a:latin typeface="Bauhaus 93" panose="04030905020B02020C02" pitchFamily="82" charset="0"/>
                <a:cs typeface="Arial" panose="020B0604020202020204" pitchFamily="34" charset="0"/>
              </a:rPr>
            </a:br>
            <a:r>
              <a:rPr lang="fr-FR" sz="3600" b="1" dirty="0">
                <a:latin typeface="Bauhaus 93" panose="04030905020B02020C02" pitchFamily="82" charset="0"/>
                <a:cs typeface="Arial" panose="020B0604020202020204" pitchFamily="34" charset="0"/>
              </a:rPr>
              <a:t> </a:t>
            </a:r>
            <a:r>
              <a:rPr lang="fr-FR" sz="3600" dirty="0" smtClean="0">
                <a:latin typeface="Bauhaus 93" panose="04030905020B02020C02" pitchFamily="82" charset="0"/>
                <a:cs typeface="Arial" panose="020B0604020202020204" pitchFamily="34" charset="0"/>
              </a:rPr>
              <a:t>  </a:t>
            </a:r>
            <a:endParaRPr lang="fr-FR" sz="4000" dirty="0">
              <a:latin typeface="Bauhaus 93" panose="04030905020B02020C02" pitchFamily="82" charset="0"/>
              <a:cs typeface="Arial" panose="020B0604020202020204" pitchFamily="34" charset="0"/>
            </a:endParaRPr>
          </a:p>
        </p:txBody>
      </p:sp>
      <p:sp>
        <p:nvSpPr>
          <p:cNvPr id="3" name="Sous-titre 2"/>
          <p:cNvSpPr>
            <a:spLocks noGrp="1"/>
          </p:cNvSpPr>
          <p:nvPr>
            <p:ph type="subTitle" idx="1"/>
          </p:nvPr>
        </p:nvSpPr>
        <p:spPr>
          <a:xfrm>
            <a:off x="167425" y="857857"/>
            <a:ext cx="12024575" cy="1371599"/>
          </a:xfrm>
        </p:spPr>
        <p:txBody>
          <a:bodyPr>
            <a:noAutofit/>
          </a:bodyPr>
          <a:lstStyle/>
          <a:p>
            <a:pPr algn="l">
              <a:lnSpc>
                <a:spcPct val="100000"/>
              </a:lnSpc>
            </a:pPr>
            <a:r>
              <a:rPr lang="fr-FR" sz="6000" b="1" spc="-300" dirty="0">
                <a:solidFill>
                  <a:schemeClr val="tx1"/>
                </a:solidFill>
                <a:latin typeface="Bauhaus 93" panose="04030905020B02020C02" pitchFamily="82" charset="0"/>
              </a:rPr>
              <a:t>C'est là que mes fardeaux sont tombés</a:t>
            </a:r>
          </a:p>
          <a:p>
            <a:pPr algn="l">
              <a:lnSpc>
                <a:spcPct val="100000"/>
              </a:lnSpc>
            </a:pPr>
            <a:r>
              <a:rPr lang="fr-FR" sz="6000" b="1" spc="-300" dirty="0">
                <a:solidFill>
                  <a:schemeClr val="tx1"/>
                </a:solidFill>
                <a:latin typeface="Bauhaus 93" panose="04030905020B02020C02" pitchFamily="82" charset="0"/>
              </a:rPr>
              <a:t>C'est là que Jésus m'a tout donné</a:t>
            </a:r>
          </a:p>
          <a:p>
            <a:pPr algn="l">
              <a:lnSpc>
                <a:spcPct val="100000"/>
              </a:lnSpc>
            </a:pPr>
            <a:r>
              <a:rPr lang="fr-FR" sz="6000" b="1" spc="-300" dirty="0">
                <a:solidFill>
                  <a:schemeClr val="tx1"/>
                </a:solidFill>
                <a:latin typeface="Bauhaus 93" panose="04030905020B02020C02" pitchFamily="82" charset="0"/>
              </a:rPr>
              <a:t>Le pardon, la paix, la liberté    </a:t>
            </a:r>
          </a:p>
          <a:p>
            <a:pPr algn="l">
              <a:lnSpc>
                <a:spcPct val="100000"/>
              </a:lnSpc>
            </a:pPr>
            <a:r>
              <a:rPr lang="fr-FR" sz="6000" b="1" spc="-300" dirty="0">
                <a:solidFill>
                  <a:schemeClr val="tx1"/>
                </a:solidFill>
                <a:latin typeface="Bauhaus 93" panose="04030905020B02020C02" pitchFamily="82" charset="0"/>
              </a:rPr>
              <a:t>A Golgotha</a:t>
            </a:r>
          </a:p>
        </p:txBody>
      </p:sp>
    </p:spTree>
    <p:extLst>
      <p:ext uri="{BB962C8B-B14F-4D97-AF65-F5344CB8AC3E}">
        <p14:creationId xmlns:p14="http://schemas.microsoft.com/office/powerpoint/2010/main" val="140392659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56823" y="437895"/>
            <a:ext cx="10676586" cy="502257"/>
          </a:xfrm>
        </p:spPr>
        <p:txBody>
          <a:bodyPr>
            <a:noAutofit/>
          </a:bodyPr>
          <a:lstStyle/>
          <a:p>
            <a:r>
              <a:rPr lang="fr-FR" sz="3600" b="1" u="sng" dirty="0" smtClean="0">
                <a:latin typeface="Bauhaus 93" panose="04030905020B02020C02" pitchFamily="82" charset="0"/>
                <a:cs typeface="Arial" panose="020B0604020202020204" pitchFamily="34" charset="0"/>
              </a:rPr>
              <a:t>louange:</a:t>
            </a:r>
            <a:r>
              <a:rPr lang="fr-FR" sz="3600" b="1" dirty="0">
                <a:latin typeface="Bauhaus 93" panose="04030905020B02020C02" pitchFamily="82" charset="0"/>
                <a:cs typeface="Arial" panose="020B0604020202020204" pitchFamily="34" charset="0"/>
              </a:rPr>
              <a:t> il est le Dieu </a:t>
            </a:r>
            <a:r>
              <a:rPr lang="fr-FR" sz="3600" b="1" dirty="0" smtClean="0">
                <a:latin typeface="Bauhaus 93" panose="04030905020B02020C02" pitchFamily="82" charset="0"/>
                <a:cs typeface="Arial" panose="020B0604020202020204" pitchFamily="34" charset="0"/>
              </a:rPr>
              <a:t>de miracle,,, </a:t>
            </a:r>
            <a:r>
              <a:rPr lang="fr-FR" sz="3600" dirty="0" smtClean="0">
                <a:latin typeface="Bauhaus 93" panose="04030905020B02020C02" pitchFamily="82" charset="0"/>
                <a:cs typeface="Arial" panose="020B0604020202020204" pitchFamily="34" charset="0"/>
              </a:rPr>
              <a:t>  </a:t>
            </a:r>
            <a:endParaRPr lang="fr-FR" sz="4000" dirty="0">
              <a:latin typeface="Bauhaus 93" panose="04030905020B02020C02" pitchFamily="82" charset="0"/>
              <a:cs typeface="Arial" panose="020B0604020202020204" pitchFamily="34" charset="0"/>
            </a:endParaRPr>
          </a:p>
        </p:txBody>
      </p:sp>
      <p:sp>
        <p:nvSpPr>
          <p:cNvPr id="3" name="Sous-titre 2"/>
          <p:cNvSpPr>
            <a:spLocks noGrp="1"/>
          </p:cNvSpPr>
          <p:nvPr>
            <p:ph type="subTitle" idx="1"/>
          </p:nvPr>
        </p:nvSpPr>
        <p:spPr>
          <a:xfrm>
            <a:off x="167425" y="1321888"/>
            <a:ext cx="12024575" cy="1371599"/>
          </a:xfrm>
        </p:spPr>
        <p:txBody>
          <a:bodyPr>
            <a:noAutofit/>
          </a:bodyPr>
          <a:lstStyle/>
          <a:p>
            <a:pPr algn="l">
              <a:lnSpc>
                <a:spcPct val="100000"/>
              </a:lnSpc>
            </a:pPr>
            <a:r>
              <a:rPr lang="fr-FR" sz="6000" b="1" i="1" dirty="0">
                <a:solidFill>
                  <a:schemeClr val="tx1"/>
                </a:solidFill>
                <a:latin typeface="Bauhaus 93" panose="04030905020B02020C02" pitchFamily="82" charset="0"/>
              </a:rPr>
              <a:t>il est le Dieu tout </a:t>
            </a:r>
            <a:r>
              <a:rPr lang="fr-FR" sz="6000" b="1" i="1" dirty="0" smtClean="0">
                <a:solidFill>
                  <a:schemeClr val="tx1"/>
                </a:solidFill>
                <a:latin typeface="Bauhaus 93" panose="04030905020B02020C02" pitchFamily="82" charset="0"/>
              </a:rPr>
              <a:t>puissant</a:t>
            </a:r>
          </a:p>
          <a:p>
            <a:pPr algn="l">
              <a:lnSpc>
                <a:spcPct val="100000"/>
              </a:lnSpc>
            </a:pPr>
            <a:r>
              <a:rPr lang="fr-FR" sz="6000" b="1" i="1" dirty="0" smtClean="0">
                <a:solidFill>
                  <a:schemeClr val="tx1"/>
                </a:solidFill>
                <a:latin typeface="Bauhaus 93" panose="04030905020B02020C02" pitchFamily="82" charset="0"/>
              </a:rPr>
              <a:t>Il est l’alpha &amp; l'Omega</a:t>
            </a:r>
          </a:p>
          <a:p>
            <a:pPr algn="l">
              <a:lnSpc>
                <a:spcPct val="100000"/>
              </a:lnSpc>
            </a:pPr>
            <a:r>
              <a:rPr lang="fr-FR" sz="6000" b="1" i="1" dirty="0">
                <a:solidFill>
                  <a:schemeClr val="tx1"/>
                </a:solidFill>
                <a:latin typeface="Bauhaus 93" panose="04030905020B02020C02" pitchFamily="82" charset="0"/>
              </a:rPr>
              <a:t>il est le Dieu tout puissant</a:t>
            </a:r>
          </a:p>
        </p:txBody>
      </p:sp>
    </p:spTree>
    <p:extLst>
      <p:ext uri="{BB962C8B-B14F-4D97-AF65-F5344CB8AC3E}">
        <p14:creationId xmlns:p14="http://schemas.microsoft.com/office/powerpoint/2010/main" val="194597144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56823" y="437895"/>
            <a:ext cx="10676586" cy="502257"/>
          </a:xfrm>
        </p:spPr>
        <p:txBody>
          <a:bodyPr>
            <a:noAutofit/>
          </a:bodyPr>
          <a:lstStyle/>
          <a:p>
            <a:r>
              <a:rPr lang="fr-FR" sz="3600" b="1" u="sng" dirty="0" smtClean="0">
                <a:latin typeface="Bauhaus 93" panose="04030905020B02020C02" pitchFamily="82" charset="0"/>
                <a:cs typeface="Arial" panose="020B0604020202020204" pitchFamily="34" charset="0"/>
              </a:rPr>
              <a:t>louange:</a:t>
            </a:r>
            <a:r>
              <a:rPr lang="fr-FR" sz="3600" b="1" dirty="0">
                <a:latin typeface="Bauhaus 93" panose="04030905020B02020C02" pitchFamily="82" charset="0"/>
                <a:cs typeface="Arial" panose="020B0604020202020204" pitchFamily="34" charset="0"/>
              </a:rPr>
              <a:t> il est le Dieu </a:t>
            </a:r>
            <a:r>
              <a:rPr lang="fr-FR" sz="3600" b="1" dirty="0" smtClean="0">
                <a:latin typeface="Bauhaus 93" panose="04030905020B02020C02" pitchFamily="82" charset="0"/>
                <a:cs typeface="Arial" panose="020B0604020202020204" pitchFamily="34" charset="0"/>
              </a:rPr>
              <a:t>de miracle,,, </a:t>
            </a:r>
            <a:r>
              <a:rPr lang="fr-FR" sz="3600" dirty="0" smtClean="0">
                <a:latin typeface="Bauhaus 93" panose="04030905020B02020C02" pitchFamily="82" charset="0"/>
                <a:cs typeface="Arial" panose="020B0604020202020204" pitchFamily="34" charset="0"/>
              </a:rPr>
              <a:t>  </a:t>
            </a:r>
            <a:endParaRPr lang="fr-FR" sz="4000" dirty="0">
              <a:latin typeface="Bauhaus 93" panose="04030905020B02020C02" pitchFamily="82" charset="0"/>
              <a:cs typeface="Arial" panose="020B0604020202020204" pitchFamily="34" charset="0"/>
            </a:endParaRPr>
          </a:p>
        </p:txBody>
      </p:sp>
      <p:sp>
        <p:nvSpPr>
          <p:cNvPr id="3" name="Sous-titre 2"/>
          <p:cNvSpPr>
            <a:spLocks noGrp="1"/>
          </p:cNvSpPr>
          <p:nvPr>
            <p:ph type="subTitle" idx="1"/>
          </p:nvPr>
        </p:nvSpPr>
        <p:spPr>
          <a:xfrm>
            <a:off x="167425" y="1321888"/>
            <a:ext cx="12024575" cy="1371599"/>
          </a:xfrm>
        </p:spPr>
        <p:txBody>
          <a:bodyPr>
            <a:noAutofit/>
          </a:bodyPr>
          <a:lstStyle/>
          <a:p>
            <a:pPr algn="l">
              <a:lnSpc>
                <a:spcPct val="100000"/>
              </a:lnSpc>
            </a:pPr>
            <a:r>
              <a:rPr lang="fr-FR" sz="6000" b="1" i="1" dirty="0">
                <a:solidFill>
                  <a:schemeClr val="tx1"/>
                </a:solidFill>
                <a:latin typeface="Bauhaus 93" panose="04030905020B02020C02" pitchFamily="82" charset="0"/>
              </a:rPr>
              <a:t>il est le Dieu </a:t>
            </a:r>
            <a:r>
              <a:rPr lang="fr-FR" sz="6000" b="1" i="1" dirty="0" smtClean="0">
                <a:solidFill>
                  <a:schemeClr val="tx1"/>
                </a:solidFill>
                <a:latin typeface="Bauhaus 93" panose="04030905020B02020C02" pitchFamily="82" charset="0"/>
              </a:rPr>
              <a:t>de miracle</a:t>
            </a:r>
          </a:p>
          <a:p>
            <a:pPr algn="l">
              <a:lnSpc>
                <a:spcPct val="100000"/>
              </a:lnSpc>
            </a:pPr>
            <a:r>
              <a:rPr lang="fr-FR" sz="6000" b="1" i="1" dirty="0" smtClean="0">
                <a:solidFill>
                  <a:schemeClr val="tx1"/>
                </a:solidFill>
                <a:latin typeface="Bauhaus 93" panose="04030905020B02020C02" pitchFamily="82" charset="0"/>
              </a:rPr>
              <a:t>Il est l’alpha &amp; l'Omega</a:t>
            </a:r>
          </a:p>
          <a:p>
            <a:pPr algn="l">
              <a:lnSpc>
                <a:spcPct val="100000"/>
              </a:lnSpc>
            </a:pPr>
            <a:r>
              <a:rPr lang="fr-FR" sz="6000" b="1" i="1" dirty="0">
                <a:solidFill>
                  <a:schemeClr val="tx1"/>
                </a:solidFill>
                <a:latin typeface="Bauhaus 93" panose="04030905020B02020C02" pitchFamily="82" charset="0"/>
              </a:rPr>
              <a:t>il est le Dieu </a:t>
            </a:r>
            <a:r>
              <a:rPr lang="fr-FR" sz="6000" b="1" i="1" dirty="0" smtClean="0">
                <a:solidFill>
                  <a:schemeClr val="tx1"/>
                </a:solidFill>
                <a:latin typeface="Bauhaus 93" panose="04030905020B02020C02" pitchFamily="82" charset="0"/>
              </a:rPr>
              <a:t>de miracle</a:t>
            </a:r>
            <a:endParaRPr lang="fr-FR" sz="6000" b="1" i="1" dirty="0">
              <a:solidFill>
                <a:schemeClr val="tx1"/>
              </a:solidFill>
              <a:latin typeface="Bauhaus 93" panose="04030905020B02020C02" pitchFamily="82" charset="0"/>
            </a:endParaRPr>
          </a:p>
        </p:txBody>
      </p:sp>
    </p:spTree>
    <p:extLst>
      <p:ext uri="{BB962C8B-B14F-4D97-AF65-F5344CB8AC3E}">
        <p14:creationId xmlns:p14="http://schemas.microsoft.com/office/powerpoint/2010/main" val="257105873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56823" y="437895"/>
            <a:ext cx="10676586" cy="502257"/>
          </a:xfrm>
        </p:spPr>
        <p:txBody>
          <a:bodyPr>
            <a:noAutofit/>
          </a:bodyPr>
          <a:lstStyle/>
          <a:p>
            <a:r>
              <a:rPr lang="fr-FR" sz="3600" b="1" u="sng" dirty="0" smtClean="0">
                <a:latin typeface="Bauhaus 93" panose="04030905020B02020C02" pitchFamily="82" charset="0"/>
                <a:cs typeface="Arial" panose="020B0604020202020204" pitchFamily="34" charset="0"/>
              </a:rPr>
              <a:t>louange:</a:t>
            </a:r>
            <a:r>
              <a:rPr lang="fr-FR" sz="3600" b="1" dirty="0">
                <a:latin typeface="Bauhaus 93" panose="04030905020B02020C02" pitchFamily="82" charset="0"/>
                <a:cs typeface="Arial" panose="020B0604020202020204" pitchFamily="34" charset="0"/>
              </a:rPr>
              <a:t> il est le Dieu </a:t>
            </a:r>
            <a:r>
              <a:rPr lang="fr-FR" sz="3600" b="1" dirty="0" smtClean="0">
                <a:latin typeface="Bauhaus 93" panose="04030905020B02020C02" pitchFamily="82" charset="0"/>
                <a:cs typeface="Arial" panose="020B0604020202020204" pitchFamily="34" charset="0"/>
              </a:rPr>
              <a:t>de miracle,,, </a:t>
            </a:r>
            <a:r>
              <a:rPr lang="fr-FR" sz="3600" dirty="0" smtClean="0">
                <a:latin typeface="Bauhaus 93" panose="04030905020B02020C02" pitchFamily="82" charset="0"/>
                <a:cs typeface="Arial" panose="020B0604020202020204" pitchFamily="34" charset="0"/>
              </a:rPr>
              <a:t>  </a:t>
            </a:r>
            <a:endParaRPr lang="fr-FR" sz="4000" dirty="0">
              <a:latin typeface="Bauhaus 93" panose="04030905020B02020C02" pitchFamily="82" charset="0"/>
              <a:cs typeface="Arial" panose="020B0604020202020204" pitchFamily="34" charset="0"/>
            </a:endParaRPr>
          </a:p>
        </p:txBody>
      </p:sp>
      <p:sp>
        <p:nvSpPr>
          <p:cNvPr id="3" name="Sous-titre 2"/>
          <p:cNvSpPr>
            <a:spLocks noGrp="1"/>
          </p:cNvSpPr>
          <p:nvPr>
            <p:ph type="subTitle" idx="1"/>
          </p:nvPr>
        </p:nvSpPr>
        <p:spPr>
          <a:xfrm>
            <a:off x="167425" y="1321888"/>
            <a:ext cx="12024575" cy="1371599"/>
          </a:xfrm>
        </p:spPr>
        <p:txBody>
          <a:bodyPr>
            <a:noAutofit/>
          </a:bodyPr>
          <a:lstStyle/>
          <a:p>
            <a:pPr algn="l">
              <a:lnSpc>
                <a:spcPct val="100000"/>
              </a:lnSpc>
            </a:pPr>
            <a:r>
              <a:rPr lang="fr-FR" sz="6000" b="1" i="1" dirty="0">
                <a:solidFill>
                  <a:schemeClr val="tx1"/>
                </a:solidFill>
                <a:latin typeface="Bauhaus 93" panose="04030905020B02020C02" pitchFamily="82" charset="0"/>
              </a:rPr>
              <a:t>il est le Dieu </a:t>
            </a:r>
            <a:r>
              <a:rPr lang="fr-FR" sz="6000" b="1" i="1" dirty="0" smtClean="0">
                <a:solidFill>
                  <a:schemeClr val="tx1"/>
                </a:solidFill>
                <a:latin typeface="Bauhaus 93" panose="04030905020B02020C02" pitchFamily="82" charset="0"/>
              </a:rPr>
              <a:t>qui guérit</a:t>
            </a:r>
          </a:p>
          <a:p>
            <a:pPr algn="l">
              <a:lnSpc>
                <a:spcPct val="100000"/>
              </a:lnSpc>
            </a:pPr>
            <a:r>
              <a:rPr lang="fr-FR" sz="6000" b="1" i="1" dirty="0" smtClean="0">
                <a:solidFill>
                  <a:schemeClr val="tx1"/>
                </a:solidFill>
                <a:latin typeface="Bauhaus 93" panose="04030905020B02020C02" pitchFamily="82" charset="0"/>
              </a:rPr>
              <a:t>Il est l’alpha &amp; l'Omega</a:t>
            </a:r>
          </a:p>
          <a:p>
            <a:pPr algn="l">
              <a:lnSpc>
                <a:spcPct val="100000"/>
              </a:lnSpc>
            </a:pPr>
            <a:r>
              <a:rPr lang="fr-FR" sz="6000" b="1" i="1" dirty="0">
                <a:solidFill>
                  <a:schemeClr val="tx1"/>
                </a:solidFill>
                <a:latin typeface="Bauhaus 93" panose="04030905020B02020C02" pitchFamily="82" charset="0"/>
              </a:rPr>
              <a:t>il est le Dieu </a:t>
            </a:r>
            <a:r>
              <a:rPr lang="fr-FR" sz="6000" b="1" i="1" dirty="0" smtClean="0">
                <a:solidFill>
                  <a:schemeClr val="tx1"/>
                </a:solidFill>
                <a:latin typeface="Bauhaus 93" panose="04030905020B02020C02" pitchFamily="82" charset="0"/>
              </a:rPr>
              <a:t>de guérit</a:t>
            </a:r>
            <a:endParaRPr lang="fr-FR" sz="6000" b="1" i="1" dirty="0">
              <a:solidFill>
                <a:schemeClr val="tx1"/>
              </a:solidFill>
              <a:latin typeface="Bauhaus 93" panose="04030905020B02020C02" pitchFamily="82" charset="0"/>
            </a:endParaRPr>
          </a:p>
        </p:txBody>
      </p:sp>
    </p:spTree>
    <p:extLst>
      <p:ext uri="{BB962C8B-B14F-4D97-AF65-F5344CB8AC3E}">
        <p14:creationId xmlns:p14="http://schemas.microsoft.com/office/powerpoint/2010/main" val="386076041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56823" y="1236175"/>
            <a:ext cx="10676586" cy="502257"/>
          </a:xfrm>
        </p:spPr>
        <p:txBody>
          <a:bodyPr>
            <a:noAutofit/>
          </a:bodyPr>
          <a:lstStyle/>
          <a:p>
            <a:r>
              <a:rPr lang="fr-FR" sz="3600" b="1" u="sng" dirty="0" smtClean="0">
                <a:latin typeface="Bauhaus 93" panose="04030905020B02020C02" pitchFamily="82" charset="0"/>
                <a:cs typeface="Arial" panose="020B0604020202020204" pitchFamily="34" charset="0"/>
              </a:rPr>
              <a:t>louange:</a:t>
            </a:r>
            <a:r>
              <a:rPr lang="fr-FR" sz="3600" b="1" dirty="0">
                <a:latin typeface="Bauhaus 93" panose="04030905020B02020C02" pitchFamily="82" charset="0"/>
                <a:cs typeface="Arial" panose="020B0604020202020204" pitchFamily="34" charset="0"/>
              </a:rPr>
              <a:t> Ton amour nous environne ô Seigneur</a:t>
            </a:r>
            <a:br>
              <a:rPr lang="fr-FR" sz="3600" b="1" dirty="0">
                <a:latin typeface="Bauhaus 93" panose="04030905020B02020C02" pitchFamily="82" charset="0"/>
                <a:cs typeface="Arial" panose="020B0604020202020204" pitchFamily="34" charset="0"/>
              </a:rPr>
            </a:br>
            <a:r>
              <a:rPr lang="fr-FR" sz="3600" dirty="0" smtClean="0">
                <a:latin typeface="Bauhaus 93" panose="04030905020B02020C02" pitchFamily="82" charset="0"/>
                <a:cs typeface="Arial" panose="020B0604020202020204" pitchFamily="34" charset="0"/>
              </a:rPr>
              <a:t>  </a:t>
            </a:r>
            <a:endParaRPr lang="fr-FR" sz="4000" dirty="0">
              <a:latin typeface="Bauhaus 93" panose="04030905020B02020C02" pitchFamily="82" charset="0"/>
              <a:cs typeface="Arial" panose="020B0604020202020204" pitchFamily="34" charset="0"/>
            </a:endParaRPr>
          </a:p>
        </p:txBody>
      </p:sp>
      <p:sp>
        <p:nvSpPr>
          <p:cNvPr id="3" name="Sous-titre 2"/>
          <p:cNvSpPr>
            <a:spLocks noGrp="1"/>
          </p:cNvSpPr>
          <p:nvPr>
            <p:ph type="subTitle" idx="1"/>
          </p:nvPr>
        </p:nvSpPr>
        <p:spPr>
          <a:xfrm>
            <a:off x="167425" y="1220288"/>
            <a:ext cx="12024575" cy="1371599"/>
          </a:xfrm>
        </p:spPr>
        <p:txBody>
          <a:bodyPr>
            <a:noAutofit/>
          </a:bodyPr>
          <a:lstStyle/>
          <a:p>
            <a:pPr algn="l">
              <a:lnSpc>
                <a:spcPct val="100000"/>
              </a:lnSpc>
            </a:pPr>
            <a:r>
              <a:rPr lang="fr-FR" sz="5400" b="1" spc="-300" dirty="0">
                <a:solidFill>
                  <a:schemeClr val="tx1"/>
                </a:solidFill>
                <a:latin typeface="Bauhaus 93" panose="04030905020B02020C02" pitchFamily="82" charset="0"/>
              </a:rPr>
              <a:t>Ton amour nous environne ô Seigneur </a:t>
            </a:r>
          </a:p>
          <a:p>
            <a:pPr algn="l">
              <a:lnSpc>
                <a:spcPct val="100000"/>
              </a:lnSpc>
            </a:pPr>
            <a:r>
              <a:rPr lang="fr-FR" sz="5400" b="1" spc="-300" dirty="0">
                <a:solidFill>
                  <a:schemeClr val="tx1"/>
                </a:solidFill>
                <a:latin typeface="Bauhaus 93" panose="04030905020B02020C02" pitchFamily="82" charset="0"/>
              </a:rPr>
              <a:t>Ta gloire resplendit tout comme le soleil</a:t>
            </a:r>
          </a:p>
          <a:p>
            <a:pPr algn="l">
              <a:lnSpc>
                <a:spcPct val="100000"/>
              </a:lnSpc>
            </a:pPr>
            <a:r>
              <a:rPr lang="fr-FR" sz="5400" b="1" spc="-300" dirty="0">
                <a:solidFill>
                  <a:schemeClr val="tx1"/>
                </a:solidFill>
                <a:latin typeface="Bauhaus 93" panose="04030905020B02020C02" pitchFamily="82" charset="0"/>
              </a:rPr>
              <a:t>Ton amour nous environne ô Seigneur </a:t>
            </a:r>
          </a:p>
          <a:p>
            <a:pPr algn="l">
              <a:lnSpc>
                <a:spcPct val="100000"/>
              </a:lnSpc>
            </a:pPr>
            <a:r>
              <a:rPr lang="fr-FR" sz="5400" b="1" spc="-300" dirty="0">
                <a:solidFill>
                  <a:schemeClr val="tx1"/>
                </a:solidFill>
                <a:latin typeface="Bauhaus 93" panose="04030905020B02020C02" pitchFamily="82" charset="0"/>
              </a:rPr>
              <a:t>C'est pourquoi nous espérons tous en </a:t>
            </a:r>
            <a:r>
              <a:rPr lang="fr-FR" sz="5400" b="1" spc="-300" dirty="0" smtClean="0">
                <a:solidFill>
                  <a:schemeClr val="tx1"/>
                </a:solidFill>
                <a:latin typeface="Bauhaus 93" panose="04030905020B02020C02" pitchFamily="82" charset="0"/>
              </a:rPr>
              <a:t>toi </a:t>
            </a:r>
            <a:endParaRPr lang="fr-FR" sz="5400" b="1" spc="-300" dirty="0">
              <a:solidFill>
                <a:schemeClr val="tx1"/>
              </a:solidFill>
              <a:latin typeface="Bauhaus 93" panose="04030905020B02020C02" pitchFamily="82" charset="0"/>
            </a:endParaRPr>
          </a:p>
        </p:txBody>
      </p:sp>
    </p:spTree>
    <p:extLst>
      <p:ext uri="{BB962C8B-B14F-4D97-AF65-F5344CB8AC3E}">
        <p14:creationId xmlns:p14="http://schemas.microsoft.com/office/powerpoint/2010/main" val="406371960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56823" y="1236175"/>
            <a:ext cx="10676586" cy="502257"/>
          </a:xfrm>
        </p:spPr>
        <p:txBody>
          <a:bodyPr>
            <a:noAutofit/>
          </a:bodyPr>
          <a:lstStyle/>
          <a:p>
            <a:r>
              <a:rPr lang="fr-FR" sz="3600" b="1" u="sng" dirty="0" smtClean="0">
                <a:latin typeface="Bauhaus 93" panose="04030905020B02020C02" pitchFamily="82" charset="0"/>
                <a:cs typeface="Arial" panose="020B0604020202020204" pitchFamily="34" charset="0"/>
              </a:rPr>
              <a:t>louange:</a:t>
            </a:r>
            <a:r>
              <a:rPr lang="fr-FR" sz="3600" b="1" dirty="0">
                <a:latin typeface="Bauhaus 93" panose="04030905020B02020C02" pitchFamily="82" charset="0"/>
                <a:cs typeface="Arial" panose="020B0604020202020204" pitchFamily="34" charset="0"/>
              </a:rPr>
              <a:t> Ton amour nous environne ô Seigneur</a:t>
            </a:r>
            <a:br>
              <a:rPr lang="fr-FR" sz="3600" b="1" dirty="0">
                <a:latin typeface="Bauhaus 93" panose="04030905020B02020C02" pitchFamily="82" charset="0"/>
                <a:cs typeface="Arial" panose="020B0604020202020204" pitchFamily="34" charset="0"/>
              </a:rPr>
            </a:br>
            <a:r>
              <a:rPr lang="fr-FR" sz="3600" dirty="0" smtClean="0">
                <a:latin typeface="Bauhaus 93" panose="04030905020B02020C02" pitchFamily="82" charset="0"/>
                <a:cs typeface="Arial" panose="020B0604020202020204" pitchFamily="34" charset="0"/>
              </a:rPr>
              <a:t>  </a:t>
            </a:r>
            <a:endParaRPr lang="fr-FR" sz="4000" dirty="0">
              <a:latin typeface="Bauhaus 93" panose="04030905020B02020C02" pitchFamily="82" charset="0"/>
              <a:cs typeface="Arial" panose="020B0604020202020204" pitchFamily="34" charset="0"/>
            </a:endParaRPr>
          </a:p>
        </p:txBody>
      </p:sp>
      <p:sp>
        <p:nvSpPr>
          <p:cNvPr id="3" name="Sous-titre 2"/>
          <p:cNvSpPr>
            <a:spLocks noGrp="1"/>
          </p:cNvSpPr>
          <p:nvPr>
            <p:ph type="subTitle" idx="1"/>
          </p:nvPr>
        </p:nvSpPr>
        <p:spPr>
          <a:xfrm>
            <a:off x="167425" y="1220288"/>
            <a:ext cx="12024575" cy="1371599"/>
          </a:xfrm>
        </p:spPr>
        <p:txBody>
          <a:bodyPr>
            <a:noAutofit/>
          </a:bodyPr>
          <a:lstStyle/>
          <a:p>
            <a:pPr algn="l">
              <a:lnSpc>
                <a:spcPct val="100000"/>
              </a:lnSpc>
            </a:pPr>
            <a:r>
              <a:rPr lang="fr-FR" sz="5400" b="1" spc="-300" dirty="0">
                <a:solidFill>
                  <a:schemeClr val="tx1"/>
                </a:solidFill>
                <a:latin typeface="Bauhaus 93" panose="04030905020B02020C02" pitchFamily="82" charset="0"/>
              </a:rPr>
              <a:t> Tu n’as pas exigé de Garantie </a:t>
            </a:r>
          </a:p>
          <a:p>
            <a:pPr algn="l">
              <a:lnSpc>
                <a:spcPct val="100000"/>
              </a:lnSpc>
            </a:pPr>
            <a:r>
              <a:rPr lang="fr-FR" sz="5400" b="1" spc="-300" dirty="0">
                <a:solidFill>
                  <a:schemeClr val="tx1"/>
                </a:solidFill>
                <a:latin typeface="Bauhaus 93" panose="04030905020B02020C02" pitchFamily="82" charset="0"/>
              </a:rPr>
              <a:t>Avant de manifester cet Amour  </a:t>
            </a:r>
          </a:p>
          <a:p>
            <a:pPr algn="l">
              <a:lnSpc>
                <a:spcPct val="100000"/>
              </a:lnSpc>
            </a:pPr>
            <a:r>
              <a:rPr lang="fr-FR" sz="5400" b="1" spc="-300" dirty="0">
                <a:solidFill>
                  <a:schemeClr val="tx1"/>
                </a:solidFill>
                <a:latin typeface="Bauhaus 93" panose="04030905020B02020C02" pitchFamily="82" charset="0"/>
              </a:rPr>
              <a:t>Ton bras de Paix tu as tendu vers nous </a:t>
            </a:r>
          </a:p>
          <a:p>
            <a:pPr algn="l">
              <a:lnSpc>
                <a:spcPct val="100000"/>
              </a:lnSpc>
            </a:pPr>
            <a:r>
              <a:rPr lang="fr-FR" sz="5400" b="1" spc="-300" dirty="0">
                <a:solidFill>
                  <a:schemeClr val="tx1"/>
                </a:solidFill>
                <a:latin typeface="Bauhaus 93" panose="04030905020B02020C02" pitchFamily="82" charset="0"/>
              </a:rPr>
              <a:t>Pour nous arracher du feu de l’enfer</a:t>
            </a:r>
          </a:p>
        </p:txBody>
      </p:sp>
    </p:spTree>
    <p:extLst>
      <p:ext uri="{BB962C8B-B14F-4D97-AF65-F5344CB8AC3E}">
        <p14:creationId xmlns:p14="http://schemas.microsoft.com/office/powerpoint/2010/main" val="23249528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normAutofit/>
          </a:bodyPr>
          <a:lstStyle/>
          <a:p>
            <a:r>
              <a:rPr lang="fr-FR" sz="11500" dirty="0" smtClean="0">
                <a:latin typeface="Bauhaus 93" panose="04030905020B02020C02" pitchFamily="82" charset="0"/>
              </a:rPr>
              <a:t>invocation</a:t>
            </a:r>
            <a:r>
              <a:rPr lang="fr-FR" sz="8000" dirty="0" smtClean="0">
                <a:latin typeface="Bauhaus 93" panose="04030905020B02020C02" pitchFamily="82" charset="0"/>
              </a:rPr>
              <a:t> </a:t>
            </a:r>
            <a:endParaRPr lang="fr-FR" sz="8000" dirty="0">
              <a:latin typeface="Bauhaus 93" panose="04030905020B02020C02" pitchFamily="82" charset="0"/>
            </a:endParaRPr>
          </a:p>
        </p:txBody>
      </p:sp>
      <p:sp>
        <p:nvSpPr>
          <p:cNvPr id="3" name="Sous-titre 2"/>
          <p:cNvSpPr>
            <a:spLocks noGrp="1"/>
          </p:cNvSpPr>
          <p:nvPr>
            <p:ph type="subTitle" idx="1"/>
          </p:nvPr>
        </p:nvSpPr>
        <p:spPr/>
        <p:txBody>
          <a:bodyPr/>
          <a:lstStyle/>
          <a:p>
            <a:endParaRPr lang="fr-FR" dirty="0"/>
          </a:p>
        </p:txBody>
      </p:sp>
    </p:spTree>
    <p:extLst>
      <p:ext uri="{BB962C8B-B14F-4D97-AF65-F5344CB8AC3E}">
        <p14:creationId xmlns:p14="http://schemas.microsoft.com/office/powerpoint/2010/main" val="163177482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250">
        <p15:prstTrans prst="origami"/>
      </p:transition>
    </mc:Choice>
    <mc:Fallback xmlns="">
      <p:transition spd="slow">
        <p:fade/>
      </p:transition>
    </mc:Fallback>
  </mc:AlternateContent>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56823" y="437895"/>
            <a:ext cx="10676586" cy="502257"/>
          </a:xfrm>
        </p:spPr>
        <p:txBody>
          <a:bodyPr>
            <a:noAutofit/>
          </a:bodyPr>
          <a:lstStyle/>
          <a:p>
            <a:r>
              <a:rPr lang="fr-FR" sz="3600" b="1" u="sng" dirty="0" smtClean="0">
                <a:latin typeface="Bauhaus 93" panose="04030905020B02020C02" pitchFamily="82" charset="0"/>
                <a:cs typeface="Arial" panose="020B0604020202020204" pitchFamily="34" charset="0"/>
              </a:rPr>
              <a:t>louange:</a:t>
            </a:r>
            <a:r>
              <a:rPr lang="fr-FR" sz="3600" b="1" dirty="0">
                <a:latin typeface="Bauhaus 93" panose="04030905020B02020C02" pitchFamily="82" charset="0"/>
                <a:cs typeface="Arial" panose="020B0604020202020204" pitchFamily="34" charset="0"/>
              </a:rPr>
              <a:t> aux siècles des siècles</a:t>
            </a:r>
            <a:r>
              <a:rPr lang="fr-FR" sz="3600" dirty="0" smtClean="0">
                <a:latin typeface="Bauhaus 93" panose="04030905020B02020C02" pitchFamily="82" charset="0"/>
                <a:cs typeface="Arial" panose="020B0604020202020204" pitchFamily="34" charset="0"/>
              </a:rPr>
              <a:t>  </a:t>
            </a:r>
            <a:endParaRPr lang="fr-FR" sz="4000" dirty="0">
              <a:latin typeface="Bauhaus 93" panose="04030905020B02020C02" pitchFamily="82" charset="0"/>
              <a:cs typeface="Arial" panose="020B0604020202020204" pitchFamily="34" charset="0"/>
            </a:endParaRPr>
          </a:p>
        </p:txBody>
      </p:sp>
      <p:sp>
        <p:nvSpPr>
          <p:cNvPr id="3" name="Sous-titre 2"/>
          <p:cNvSpPr>
            <a:spLocks noGrp="1"/>
          </p:cNvSpPr>
          <p:nvPr>
            <p:ph type="subTitle" idx="1"/>
          </p:nvPr>
        </p:nvSpPr>
        <p:spPr>
          <a:xfrm>
            <a:off x="167425" y="1220288"/>
            <a:ext cx="12024575" cy="1371599"/>
          </a:xfrm>
        </p:spPr>
        <p:txBody>
          <a:bodyPr>
            <a:noAutofit/>
          </a:bodyPr>
          <a:lstStyle/>
          <a:p>
            <a:pPr lvl="0" algn="l">
              <a:lnSpc>
                <a:spcPct val="100000"/>
              </a:lnSpc>
              <a:spcBef>
                <a:spcPts val="0"/>
              </a:spcBef>
              <a:buClrTx/>
              <a:defRPr/>
            </a:pPr>
            <a:r>
              <a:rPr lang="fr-FR" sz="6000" b="1" cap="none" spc="-113" dirty="0">
                <a:solidFill>
                  <a:prstClr val="black"/>
                </a:solidFill>
                <a:latin typeface="Bauhaus 93" panose="04030905020B02020C02" pitchFamily="82" charset="0"/>
              </a:rPr>
              <a:t>Tu es digne de recevoir la louange des Rachetés</a:t>
            </a:r>
          </a:p>
          <a:p>
            <a:pPr lvl="0" algn="l">
              <a:lnSpc>
                <a:spcPct val="100000"/>
              </a:lnSpc>
              <a:spcBef>
                <a:spcPts val="0"/>
              </a:spcBef>
              <a:buClrTx/>
              <a:defRPr/>
            </a:pPr>
            <a:r>
              <a:rPr lang="fr-FR" sz="6000" b="1" cap="none" spc="-113" dirty="0">
                <a:solidFill>
                  <a:prstClr val="black"/>
                </a:solidFill>
                <a:latin typeface="Bauhaus 93" panose="04030905020B02020C02" pitchFamily="82" charset="0"/>
              </a:rPr>
              <a:t>Que tu as sauvé par le sang de l’Agneau… </a:t>
            </a:r>
          </a:p>
        </p:txBody>
      </p:sp>
    </p:spTree>
    <p:extLst>
      <p:ext uri="{BB962C8B-B14F-4D97-AF65-F5344CB8AC3E}">
        <p14:creationId xmlns:p14="http://schemas.microsoft.com/office/powerpoint/2010/main" val="172161120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56823" y="437895"/>
            <a:ext cx="10676586" cy="502257"/>
          </a:xfrm>
        </p:spPr>
        <p:txBody>
          <a:bodyPr>
            <a:noAutofit/>
          </a:bodyPr>
          <a:lstStyle/>
          <a:p>
            <a:r>
              <a:rPr lang="fr-FR" sz="3600" b="1" u="sng" dirty="0" smtClean="0">
                <a:latin typeface="Bauhaus 93" panose="04030905020B02020C02" pitchFamily="82" charset="0"/>
                <a:cs typeface="Arial" panose="020B0604020202020204" pitchFamily="34" charset="0"/>
              </a:rPr>
              <a:t>louange:</a:t>
            </a:r>
            <a:r>
              <a:rPr lang="fr-FR" sz="3600" b="1" dirty="0">
                <a:latin typeface="Bauhaus 93" panose="04030905020B02020C02" pitchFamily="82" charset="0"/>
                <a:cs typeface="Arial" panose="020B0604020202020204" pitchFamily="34" charset="0"/>
              </a:rPr>
              <a:t> Jésus s'est levé plus </a:t>
            </a:r>
            <a:r>
              <a:rPr lang="fr-FR" sz="3600" b="1" dirty="0" smtClean="0">
                <a:latin typeface="Bauhaus 93" panose="04030905020B02020C02" pitchFamily="82" charset="0"/>
                <a:cs typeface="Arial" panose="020B0604020202020204" pitchFamily="34" charset="0"/>
              </a:rPr>
              <a:t>haut!</a:t>
            </a:r>
            <a:r>
              <a:rPr lang="fr-FR" sz="3600" dirty="0" smtClean="0">
                <a:latin typeface="Bauhaus 93" panose="04030905020B02020C02" pitchFamily="82" charset="0"/>
                <a:cs typeface="Arial" panose="020B0604020202020204" pitchFamily="34" charset="0"/>
              </a:rPr>
              <a:t>  </a:t>
            </a:r>
            <a:endParaRPr lang="fr-FR" sz="4000" dirty="0">
              <a:latin typeface="Bauhaus 93" panose="04030905020B02020C02" pitchFamily="82" charset="0"/>
              <a:cs typeface="Arial" panose="020B0604020202020204" pitchFamily="34" charset="0"/>
            </a:endParaRPr>
          </a:p>
        </p:txBody>
      </p:sp>
      <p:sp>
        <p:nvSpPr>
          <p:cNvPr id="3" name="Sous-titre 2"/>
          <p:cNvSpPr>
            <a:spLocks noGrp="1"/>
          </p:cNvSpPr>
          <p:nvPr>
            <p:ph type="subTitle" idx="1"/>
          </p:nvPr>
        </p:nvSpPr>
        <p:spPr>
          <a:xfrm>
            <a:off x="167425" y="1525088"/>
            <a:ext cx="12024575" cy="1371599"/>
          </a:xfrm>
        </p:spPr>
        <p:txBody>
          <a:bodyPr>
            <a:noAutofit/>
          </a:bodyPr>
          <a:lstStyle/>
          <a:p>
            <a:pPr algn="l" fontAlgn="base">
              <a:spcBef>
                <a:spcPct val="0"/>
              </a:spcBef>
              <a:spcAft>
                <a:spcPct val="0"/>
              </a:spcAft>
            </a:pPr>
            <a:r>
              <a:rPr lang="fr-FR" sz="5400" b="1" i="1" dirty="0">
                <a:solidFill>
                  <a:schemeClr val="tx1"/>
                </a:solidFill>
                <a:latin typeface="Bauhaus 93" panose="04030905020B02020C02" pitchFamily="82" charset="0"/>
              </a:rPr>
              <a:t>Jésus s’est levé plus haut!</a:t>
            </a:r>
          </a:p>
          <a:p>
            <a:pPr algn="l" fontAlgn="base">
              <a:spcBef>
                <a:spcPct val="0"/>
              </a:spcBef>
              <a:spcAft>
                <a:spcPct val="0"/>
              </a:spcAft>
            </a:pPr>
            <a:r>
              <a:rPr lang="fr-FR" sz="5400" b="1" i="1" dirty="0">
                <a:solidFill>
                  <a:schemeClr val="tx1"/>
                </a:solidFill>
                <a:latin typeface="Bauhaus 93" panose="04030905020B02020C02" pitchFamily="82" charset="0"/>
              </a:rPr>
              <a:t>Satan est tombé plus bas!</a:t>
            </a:r>
          </a:p>
          <a:p>
            <a:pPr algn="l" fontAlgn="base">
              <a:spcBef>
                <a:spcPct val="0"/>
              </a:spcBef>
              <a:spcAft>
                <a:spcPct val="0"/>
              </a:spcAft>
            </a:pPr>
            <a:r>
              <a:rPr lang="fr-FR" sz="5400" b="1" i="1" dirty="0">
                <a:solidFill>
                  <a:schemeClr val="tx1"/>
                </a:solidFill>
                <a:latin typeface="Bauhaus 93" panose="04030905020B02020C02" pitchFamily="82" charset="0"/>
              </a:rPr>
              <a:t>Il a chuté, il est tombé!</a:t>
            </a:r>
          </a:p>
          <a:p>
            <a:pPr algn="l" fontAlgn="base">
              <a:spcBef>
                <a:spcPct val="0"/>
              </a:spcBef>
              <a:spcAft>
                <a:spcPct val="0"/>
              </a:spcAft>
            </a:pPr>
            <a:r>
              <a:rPr lang="fr-FR" sz="5400" b="1" i="1" dirty="0">
                <a:solidFill>
                  <a:schemeClr val="tx1"/>
                </a:solidFill>
                <a:latin typeface="Bauhaus 93" panose="04030905020B02020C02" pitchFamily="82" charset="0"/>
              </a:rPr>
              <a:t>Le diable est tombé;</a:t>
            </a:r>
          </a:p>
          <a:p>
            <a:pPr algn="l" fontAlgn="base">
              <a:spcBef>
                <a:spcPct val="0"/>
              </a:spcBef>
              <a:spcAft>
                <a:spcPct val="0"/>
              </a:spcAft>
            </a:pPr>
            <a:r>
              <a:rPr lang="fr-FR" sz="5400" b="1" i="1" dirty="0">
                <a:solidFill>
                  <a:schemeClr val="tx1"/>
                </a:solidFill>
                <a:latin typeface="Bauhaus 93" panose="04030905020B02020C02" pitchFamily="82" charset="0"/>
              </a:rPr>
              <a:t>Gloire à DIEU! </a:t>
            </a:r>
          </a:p>
        </p:txBody>
      </p:sp>
    </p:spTree>
    <p:extLst>
      <p:ext uri="{BB962C8B-B14F-4D97-AF65-F5344CB8AC3E}">
        <p14:creationId xmlns:p14="http://schemas.microsoft.com/office/powerpoint/2010/main" val="257298803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56823" y="437895"/>
            <a:ext cx="10676586" cy="502257"/>
          </a:xfrm>
        </p:spPr>
        <p:txBody>
          <a:bodyPr>
            <a:noAutofit/>
          </a:bodyPr>
          <a:lstStyle/>
          <a:p>
            <a:r>
              <a:rPr lang="fr-FR" sz="3600" b="1" u="sng" dirty="0" smtClean="0">
                <a:latin typeface="Bauhaus 93" panose="04030905020B02020C02" pitchFamily="82" charset="0"/>
                <a:cs typeface="Arial" panose="020B0604020202020204" pitchFamily="34" charset="0"/>
              </a:rPr>
              <a:t>louange:</a:t>
            </a:r>
            <a:r>
              <a:rPr lang="fr-FR" sz="3600" b="1" dirty="0">
                <a:latin typeface="Bauhaus 93" panose="04030905020B02020C02" pitchFamily="82" charset="0"/>
                <a:cs typeface="Arial" panose="020B0604020202020204" pitchFamily="34" charset="0"/>
              </a:rPr>
              <a:t> le feu est allumé</a:t>
            </a:r>
            <a:r>
              <a:rPr lang="fr-FR" sz="3600" dirty="0" smtClean="0">
                <a:latin typeface="Bauhaus 93" panose="04030905020B02020C02" pitchFamily="82" charset="0"/>
                <a:cs typeface="Arial" panose="020B0604020202020204" pitchFamily="34" charset="0"/>
              </a:rPr>
              <a:t>  </a:t>
            </a:r>
            <a:endParaRPr lang="fr-FR" sz="4000" dirty="0">
              <a:latin typeface="Bauhaus 93" panose="04030905020B02020C02" pitchFamily="82" charset="0"/>
              <a:cs typeface="Arial" panose="020B0604020202020204" pitchFamily="34" charset="0"/>
            </a:endParaRPr>
          </a:p>
        </p:txBody>
      </p:sp>
      <p:sp>
        <p:nvSpPr>
          <p:cNvPr id="3" name="Sous-titre 2"/>
          <p:cNvSpPr>
            <a:spLocks noGrp="1"/>
          </p:cNvSpPr>
          <p:nvPr>
            <p:ph type="subTitle" idx="1"/>
          </p:nvPr>
        </p:nvSpPr>
        <p:spPr>
          <a:xfrm>
            <a:off x="180125" y="834924"/>
            <a:ext cx="12024575" cy="1371599"/>
          </a:xfrm>
        </p:spPr>
        <p:txBody>
          <a:bodyPr>
            <a:noAutofit/>
          </a:bodyPr>
          <a:lstStyle/>
          <a:p>
            <a:pPr algn="l" fontAlgn="base">
              <a:spcBef>
                <a:spcPct val="0"/>
              </a:spcBef>
              <a:spcAft>
                <a:spcPct val="0"/>
              </a:spcAft>
            </a:pPr>
            <a:r>
              <a:rPr lang="fr-FR" sz="5400" b="1" i="1" dirty="0">
                <a:solidFill>
                  <a:schemeClr val="tx1"/>
                </a:solidFill>
                <a:latin typeface="Bauhaus 93" panose="04030905020B02020C02" pitchFamily="82" charset="0"/>
              </a:rPr>
              <a:t>Le feu est allumé aujourd’hui</a:t>
            </a:r>
            <a:br>
              <a:rPr lang="fr-FR" sz="5400" b="1" i="1" dirty="0">
                <a:solidFill>
                  <a:schemeClr val="tx1"/>
                </a:solidFill>
                <a:latin typeface="Bauhaus 93" panose="04030905020B02020C02" pitchFamily="82" charset="0"/>
              </a:rPr>
            </a:br>
            <a:r>
              <a:rPr lang="fr-FR" sz="5400" b="1" i="1" dirty="0">
                <a:solidFill>
                  <a:schemeClr val="tx1"/>
                </a:solidFill>
                <a:latin typeface="Bauhaus 93" panose="04030905020B02020C02" pitchFamily="82" charset="0"/>
              </a:rPr>
              <a:t>Chantons ALLELUIA!</a:t>
            </a:r>
            <a:br>
              <a:rPr lang="fr-FR" sz="5400" b="1" i="1" dirty="0">
                <a:solidFill>
                  <a:schemeClr val="tx1"/>
                </a:solidFill>
                <a:latin typeface="Bauhaus 93" panose="04030905020B02020C02" pitchFamily="82" charset="0"/>
              </a:rPr>
            </a:br>
            <a:r>
              <a:rPr lang="fr-FR" sz="5400" b="1" i="1" dirty="0">
                <a:solidFill>
                  <a:schemeClr val="tx1"/>
                </a:solidFill>
                <a:latin typeface="Bauhaus 93" panose="04030905020B02020C02" pitchFamily="82" charset="0"/>
              </a:rPr>
              <a:t>Le feu est allumé</a:t>
            </a:r>
          </a:p>
          <a:p>
            <a:pPr algn="l" fontAlgn="base">
              <a:spcBef>
                <a:spcPct val="0"/>
              </a:spcBef>
              <a:spcAft>
                <a:spcPct val="0"/>
              </a:spcAft>
            </a:pPr>
            <a:r>
              <a:rPr lang="fr-FR" sz="5400" b="1" i="1" dirty="0">
                <a:solidFill>
                  <a:schemeClr val="tx1"/>
                </a:solidFill>
                <a:latin typeface="Bauhaus 93" panose="04030905020B02020C02" pitchFamily="82" charset="0"/>
              </a:rPr>
              <a:t>Que ton feu SEIGNEUR </a:t>
            </a:r>
            <a:br>
              <a:rPr lang="fr-FR" sz="5400" b="1" i="1" dirty="0">
                <a:solidFill>
                  <a:schemeClr val="tx1"/>
                </a:solidFill>
                <a:latin typeface="Bauhaus 93" panose="04030905020B02020C02" pitchFamily="82" charset="0"/>
              </a:rPr>
            </a:br>
            <a:r>
              <a:rPr lang="fr-FR" sz="5400" b="1" i="1" dirty="0">
                <a:solidFill>
                  <a:schemeClr val="tx1"/>
                </a:solidFill>
                <a:latin typeface="Bauhaus 93" panose="04030905020B02020C02" pitchFamily="82" charset="0"/>
              </a:rPr>
              <a:t>Brule en </a:t>
            </a:r>
            <a:r>
              <a:rPr lang="fr-FR" sz="5400" b="1" i="1" dirty="0" smtClean="0">
                <a:solidFill>
                  <a:schemeClr val="tx1"/>
                </a:solidFill>
                <a:latin typeface="Bauhaus 93" panose="04030905020B02020C02" pitchFamily="82" charset="0"/>
              </a:rPr>
              <a:t>moi!</a:t>
            </a:r>
            <a:r>
              <a:rPr lang="fr-FR" sz="5400" b="1" i="1" dirty="0">
                <a:solidFill>
                  <a:schemeClr val="tx1"/>
                </a:solidFill>
                <a:latin typeface="Bauhaus 93" panose="04030905020B02020C02" pitchFamily="82" charset="0"/>
              </a:rPr>
              <a:t/>
            </a:r>
            <a:br>
              <a:rPr lang="fr-FR" sz="5400" b="1" i="1" dirty="0">
                <a:solidFill>
                  <a:schemeClr val="tx1"/>
                </a:solidFill>
                <a:latin typeface="Bauhaus 93" panose="04030905020B02020C02" pitchFamily="82" charset="0"/>
              </a:rPr>
            </a:br>
            <a:r>
              <a:rPr lang="fr-FR" sz="5400" b="1" i="1" dirty="0">
                <a:solidFill>
                  <a:schemeClr val="tx1"/>
                </a:solidFill>
                <a:latin typeface="Bauhaus 93" panose="04030905020B02020C02" pitchFamily="82" charset="0"/>
              </a:rPr>
              <a:t>(Brule en </a:t>
            </a:r>
            <a:r>
              <a:rPr lang="fr-FR" sz="5400" b="1" i="1">
                <a:solidFill>
                  <a:schemeClr val="tx1"/>
                </a:solidFill>
                <a:latin typeface="Bauhaus 93" panose="04030905020B02020C02" pitchFamily="82" charset="0"/>
              </a:rPr>
              <a:t>moi</a:t>
            </a:r>
            <a:r>
              <a:rPr lang="fr-FR" sz="5400" b="1" i="1" smtClean="0">
                <a:solidFill>
                  <a:schemeClr val="tx1"/>
                </a:solidFill>
                <a:latin typeface="Bauhaus 93" panose="04030905020B02020C02" pitchFamily="82" charset="0"/>
              </a:rPr>
              <a:t>)!!! </a:t>
            </a:r>
            <a:r>
              <a:rPr lang="fr-FR" sz="5400" b="1" i="1" dirty="0">
                <a:solidFill>
                  <a:schemeClr val="tx1"/>
                </a:solidFill>
                <a:latin typeface="Bauhaus 93" panose="04030905020B02020C02" pitchFamily="82" charset="0"/>
              </a:rPr>
              <a:t>3x</a:t>
            </a:r>
          </a:p>
        </p:txBody>
      </p:sp>
    </p:spTree>
    <p:extLst>
      <p:ext uri="{BB962C8B-B14F-4D97-AF65-F5344CB8AC3E}">
        <p14:creationId xmlns:p14="http://schemas.microsoft.com/office/powerpoint/2010/main" val="401881645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56823" y="437895"/>
            <a:ext cx="10676586" cy="502257"/>
          </a:xfrm>
        </p:spPr>
        <p:txBody>
          <a:bodyPr>
            <a:noAutofit/>
          </a:bodyPr>
          <a:lstStyle/>
          <a:p>
            <a:r>
              <a:rPr lang="fr-FR" sz="3600" b="1" u="sng" dirty="0" smtClean="0">
                <a:latin typeface="Bauhaus 93" panose="04030905020B02020C02" pitchFamily="82" charset="0"/>
                <a:cs typeface="Arial" panose="020B0604020202020204" pitchFamily="34" charset="0"/>
              </a:rPr>
              <a:t>louange:</a:t>
            </a:r>
            <a:r>
              <a:rPr lang="fr-FR" sz="3600" b="1" dirty="0">
                <a:latin typeface="Bauhaus 93" panose="04030905020B02020C02" pitchFamily="82" charset="0"/>
                <a:cs typeface="Arial" panose="020B0604020202020204" pitchFamily="34" charset="0"/>
              </a:rPr>
              <a:t> la mer en furie</a:t>
            </a:r>
            <a:r>
              <a:rPr lang="fr-FR" sz="3600" dirty="0" smtClean="0">
                <a:latin typeface="Bauhaus 93" panose="04030905020B02020C02" pitchFamily="82" charset="0"/>
                <a:cs typeface="Arial" panose="020B0604020202020204" pitchFamily="34" charset="0"/>
              </a:rPr>
              <a:t>  </a:t>
            </a:r>
            <a:endParaRPr lang="fr-FR" sz="4000" dirty="0">
              <a:latin typeface="Bauhaus 93" panose="04030905020B02020C02" pitchFamily="82" charset="0"/>
              <a:cs typeface="Arial" panose="020B0604020202020204" pitchFamily="34" charset="0"/>
            </a:endParaRPr>
          </a:p>
        </p:txBody>
      </p:sp>
      <p:sp>
        <p:nvSpPr>
          <p:cNvPr id="3" name="Sous-titre 2"/>
          <p:cNvSpPr>
            <a:spLocks noGrp="1"/>
          </p:cNvSpPr>
          <p:nvPr>
            <p:ph type="subTitle" idx="1"/>
          </p:nvPr>
        </p:nvSpPr>
        <p:spPr>
          <a:xfrm>
            <a:off x="180125" y="1080588"/>
            <a:ext cx="12024575" cy="1371599"/>
          </a:xfrm>
        </p:spPr>
        <p:txBody>
          <a:bodyPr>
            <a:noAutofit/>
          </a:bodyPr>
          <a:lstStyle/>
          <a:p>
            <a:pPr algn="l" fontAlgn="base">
              <a:spcBef>
                <a:spcPct val="0"/>
              </a:spcBef>
              <a:spcAft>
                <a:spcPct val="0"/>
              </a:spcAft>
            </a:pPr>
            <a:r>
              <a:rPr lang="fr-FR" sz="5400" b="1" i="1" dirty="0" smtClean="0">
                <a:solidFill>
                  <a:schemeClr val="tx1"/>
                </a:solidFill>
                <a:latin typeface="Bauhaus 93" panose="04030905020B02020C02" pitchFamily="82" charset="0"/>
              </a:rPr>
              <a:t>Dormait </a:t>
            </a:r>
            <a:r>
              <a:rPr lang="fr-FR" sz="5400" b="1" i="1" dirty="0">
                <a:solidFill>
                  <a:schemeClr val="tx1"/>
                </a:solidFill>
                <a:latin typeface="Bauhaus 93" panose="04030905020B02020C02" pitchFamily="82" charset="0"/>
              </a:rPr>
              <a:t>paisiblement car il avait </a:t>
            </a:r>
            <a:r>
              <a:rPr lang="fr-FR" sz="5400" b="1" i="1" dirty="0" smtClean="0">
                <a:solidFill>
                  <a:schemeClr val="tx1"/>
                </a:solidFill>
                <a:latin typeface="Bauhaus 93" panose="04030905020B02020C02" pitchFamily="82" charset="0"/>
              </a:rPr>
              <a:t>la Paix</a:t>
            </a:r>
          </a:p>
          <a:p>
            <a:pPr algn="l" fontAlgn="base">
              <a:spcBef>
                <a:spcPct val="0"/>
              </a:spcBef>
              <a:spcAft>
                <a:spcPct val="0"/>
              </a:spcAft>
            </a:pPr>
            <a:r>
              <a:rPr lang="fr-FR" sz="5400" b="1" i="1" dirty="0">
                <a:solidFill>
                  <a:schemeClr val="tx1"/>
                </a:solidFill>
                <a:latin typeface="Bauhaus 93" panose="04030905020B02020C02" pitchFamily="82" charset="0"/>
              </a:rPr>
              <a:t>Il a retrouvé son Maître Jésus</a:t>
            </a:r>
          </a:p>
          <a:p>
            <a:pPr algn="l" fontAlgn="base">
              <a:spcBef>
                <a:spcPct val="0"/>
              </a:spcBef>
              <a:spcAft>
                <a:spcPct val="0"/>
              </a:spcAft>
            </a:pPr>
            <a:r>
              <a:rPr lang="fr-FR" sz="5400" b="1" i="1" dirty="0">
                <a:solidFill>
                  <a:schemeClr val="tx1"/>
                </a:solidFill>
                <a:latin typeface="Bauhaus 93" panose="04030905020B02020C02" pitchFamily="82" charset="0"/>
              </a:rPr>
              <a:t>C'est la joie, le bonheur</a:t>
            </a:r>
          </a:p>
          <a:p>
            <a:pPr algn="l" fontAlgn="base">
              <a:spcBef>
                <a:spcPct val="0"/>
              </a:spcBef>
              <a:spcAft>
                <a:spcPct val="0"/>
              </a:spcAft>
            </a:pPr>
            <a:r>
              <a:rPr lang="fr-FR" sz="5400" b="1" i="1" dirty="0">
                <a:solidFill>
                  <a:schemeClr val="tx1"/>
                </a:solidFill>
                <a:latin typeface="Bauhaus 93" panose="04030905020B02020C02" pitchFamily="82" charset="0"/>
              </a:rPr>
              <a:t>Gloire à son nom, Alléluia…! </a:t>
            </a:r>
          </a:p>
          <a:p>
            <a:pPr algn="l" fontAlgn="base">
              <a:spcBef>
                <a:spcPct val="0"/>
              </a:spcBef>
              <a:spcAft>
                <a:spcPct val="0"/>
              </a:spcAft>
            </a:pPr>
            <a:endParaRPr lang="fr-FR" sz="5400" b="1" i="1" dirty="0" smtClean="0">
              <a:solidFill>
                <a:schemeClr val="tx1"/>
              </a:solidFill>
              <a:latin typeface="Bauhaus 93" panose="04030905020B02020C02" pitchFamily="82" charset="0"/>
            </a:endParaRPr>
          </a:p>
          <a:p>
            <a:pPr lvl="0" algn="l"/>
            <a:r>
              <a:rPr lang="fr-FR" sz="6000" b="1" i="1" dirty="0" smtClean="0">
                <a:solidFill>
                  <a:schemeClr val="tx1"/>
                </a:solidFill>
                <a:latin typeface="Bauhaus 93" panose="04030905020B02020C02" pitchFamily="82" charset="0"/>
              </a:rPr>
              <a:t>  </a:t>
            </a:r>
            <a:endParaRPr lang="fr-FR" sz="6000" b="1" i="1" dirty="0">
              <a:solidFill>
                <a:schemeClr val="tx1"/>
              </a:solidFill>
              <a:latin typeface="Bauhaus 93" panose="04030905020B02020C02" pitchFamily="82" charset="0"/>
            </a:endParaRPr>
          </a:p>
        </p:txBody>
      </p:sp>
    </p:spTree>
    <p:extLst>
      <p:ext uri="{BB962C8B-B14F-4D97-AF65-F5344CB8AC3E}">
        <p14:creationId xmlns:p14="http://schemas.microsoft.com/office/powerpoint/2010/main" val="361974576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56823" y="-41785"/>
            <a:ext cx="10735702" cy="911220"/>
          </a:xfrm>
        </p:spPr>
        <p:txBody>
          <a:bodyPr>
            <a:noAutofit/>
          </a:bodyPr>
          <a:lstStyle/>
          <a:p>
            <a:r>
              <a:rPr lang="fr-FR" sz="3600" b="1" u="sng" dirty="0">
                <a:latin typeface="Bauhaus 93" panose="04030905020B02020C02" pitchFamily="82" charset="0"/>
                <a:cs typeface="Arial" panose="020B0604020202020204" pitchFamily="34" charset="0"/>
              </a:rPr>
              <a:t>louange</a:t>
            </a:r>
            <a:r>
              <a:rPr lang="fr-FR" sz="3600" b="1" u="sng" dirty="0" smtClean="0">
                <a:latin typeface="Bauhaus 93" panose="04030905020B02020C02" pitchFamily="82" charset="0"/>
                <a:cs typeface="Arial" panose="020B0604020202020204" pitchFamily="34" charset="0"/>
              </a:rPr>
              <a:t>: </a:t>
            </a:r>
            <a:r>
              <a:rPr lang="fr-FR" sz="3600" b="1" dirty="0">
                <a:latin typeface="Bauhaus 93" panose="04030905020B02020C02" pitchFamily="82" charset="0"/>
                <a:cs typeface="Arial" panose="020B0604020202020204" pitchFamily="34" charset="0"/>
              </a:rPr>
              <a:t>peuple de Dieu</a:t>
            </a:r>
            <a:r>
              <a:rPr lang="fr-FR" sz="3600" dirty="0" smtClean="0">
                <a:latin typeface="Bauhaus 93" panose="04030905020B02020C02" pitchFamily="82" charset="0"/>
                <a:cs typeface="Arial" panose="020B0604020202020204" pitchFamily="34" charset="0"/>
              </a:rPr>
              <a:t> </a:t>
            </a:r>
            <a:endParaRPr lang="fr-FR" sz="4000" dirty="0">
              <a:latin typeface="Bauhaus 93" panose="04030905020B02020C02" pitchFamily="82" charset="0"/>
              <a:cs typeface="Arial" panose="020B0604020202020204" pitchFamily="34" charset="0"/>
            </a:endParaRPr>
          </a:p>
        </p:txBody>
      </p:sp>
      <p:sp>
        <p:nvSpPr>
          <p:cNvPr id="3" name="Sous-titre 2"/>
          <p:cNvSpPr>
            <a:spLocks noGrp="1"/>
          </p:cNvSpPr>
          <p:nvPr>
            <p:ph type="subTitle" idx="1"/>
          </p:nvPr>
        </p:nvSpPr>
        <p:spPr>
          <a:xfrm>
            <a:off x="167425" y="1826768"/>
            <a:ext cx="12024575" cy="1371599"/>
          </a:xfrm>
        </p:spPr>
        <p:txBody>
          <a:bodyPr>
            <a:noAutofit/>
          </a:bodyPr>
          <a:lstStyle/>
          <a:p>
            <a:pPr algn="l">
              <a:lnSpc>
                <a:spcPct val="100000"/>
              </a:lnSpc>
            </a:pPr>
            <a:r>
              <a:rPr lang="fr-FR" sz="6600" b="1" spc="-300" dirty="0">
                <a:solidFill>
                  <a:schemeClr val="tx1"/>
                </a:solidFill>
                <a:latin typeface="Bauhaus 93" panose="04030905020B02020C02" pitchFamily="82" charset="0"/>
                <a:cs typeface="Arial" pitchFamily="34" charset="0"/>
              </a:rPr>
              <a:t>Peuple de DIEU, Peuple de DIEU</a:t>
            </a:r>
          </a:p>
          <a:p>
            <a:pPr algn="l">
              <a:lnSpc>
                <a:spcPct val="100000"/>
              </a:lnSpc>
            </a:pPr>
            <a:r>
              <a:rPr lang="fr-FR" sz="6600" b="1" spc="-300" dirty="0">
                <a:solidFill>
                  <a:schemeClr val="tx1"/>
                </a:solidFill>
                <a:latin typeface="Bauhaus 93" panose="04030905020B02020C02" pitchFamily="82" charset="0"/>
                <a:cs typeface="Arial" pitchFamily="34" charset="0"/>
              </a:rPr>
              <a:t>Veux-tu chanter Alléluia?</a:t>
            </a:r>
          </a:p>
          <a:p>
            <a:pPr algn="l">
              <a:lnSpc>
                <a:spcPct val="100000"/>
              </a:lnSpc>
            </a:pPr>
            <a:r>
              <a:rPr lang="fr-FR" sz="6600" b="1" spc="-300" dirty="0">
                <a:solidFill>
                  <a:schemeClr val="tx1"/>
                </a:solidFill>
                <a:latin typeface="Bauhaus 93" panose="04030905020B02020C02" pitchFamily="82" charset="0"/>
                <a:cs typeface="Arial" pitchFamily="34" charset="0"/>
              </a:rPr>
              <a:t>Alléluia louez son </a:t>
            </a:r>
            <a:r>
              <a:rPr lang="fr-FR" sz="6600" b="1" spc="-300" dirty="0" smtClean="0">
                <a:solidFill>
                  <a:schemeClr val="tx1"/>
                </a:solidFill>
                <a:latin typeface="Bauhaus 93" panose="04030905020B02020C02" pitchFamily="82" charset="0"/>
                <a:cs typeface="Arial" pitchFamily="34" charset="0"/>
              </a:rPr>
              <a:t>nom</a:t>
            </a:r>
            <a:endParaRPr lang="fr-FR" sz="6600" b="1" spc="-300" dirty="0">
              <a:solidFill>
                <a:schemeClr val="tx1"/>
              </a:solidFill>
              <a:latin typeface="Bauhaus 93" panose="04030905020B02020C02" pitchFamily="82" charset="0"/>
              <a:cs typeface="Arial" pitchFamily="34" charset="0"/>
            </a:endParaRPr>
          </a:p>
        </p:txBody>
      </p:sp>
    </p:spTree>
    <p:extLst>
      <p:ext uri="{BB962C8B-B14F-4D97-AF65-F5344CB8AC3E}">
        <p14:creationId xmlns:p14="http://schemas.microsoft.com/office/powerpoint/2010/main" val="70605571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56823" y="-41785"/>
            <a:ext cx="10735702" cy="911220"/>
          </a:xfrm>
        </p:spPr>
        <p:txBody>
          <a:bodyPr>
            <a:noAutofit/>
          </a:bodyPr>
          <a:lstStyle/>
          <a:p>
            <a:r>
              <a:rPr lang="fr-FR" sz="3600" b="1" u="sng" dirty="0">
                <a:latin typeface="Bauhaus 93" panose="04030905020B02020C02" pitchFamily="82" charset="0"/>
                <a:cs typeface="Arial" panose="020B0604020202020204" pitchFamily="34" charset="0"/>
              </a:rPr>
              <a:t>louange</a:t>
            </a:r>
            <a:r>
              <a:rPr lang="fr-FR" sz="3600" b="1" u="sng" dirty="0" smtClean="0">
                <a:latin typeface="Bauhaus 93" panose="04030905020B02020C02" pitchFamily="82" charset="0"/>
                <a:cs typeface="Arial" panose="020B0604020202020204" pitchFamily="34" charset="0"/>
              </a:rPr>
              <a:t>: </a:t>
            </a:r>
            <a:r>
              <a:rPr lang="fr-FR" sz="3600" b="1" dirty="0">
                <a:latin typeface="Bauhaus 93" panose="04030905020B02020C02" pitchFamily="82" charset="0"/>
                <a:cs typeface="Arial" panose="020B0604020202020204" pitchFamily="34" charset="0"/>
              </a:rPr>
              <a:t>peuple de Dieu</a:t>
            </a:r>
            <a:r>
              <a:rPr lang="fr-FR" sz="3600" dirty="0" smtClean="0">
                <a:latin typeface="Bauhaus 93" panose="04030905020B02020C02" pitchFamily="82" charset="0"/>
                <a:cs typeface="Arial" panose="020B0604020202020204" pitchFamily="34" charset="0"/>
              </a:rPr>
              <a:t> </a:t>
            </a:r>
            <a:endParaRPr lang="fr-FR" sz="4000" dirty="0">
              <a:latin typeface="Bauhaus 93" panose="04030905020B02020C02" pitchFamily="82" charset="0"/>
              <a:cs typeface="Arial" panose="020B0604020202020204" pitchFamily="34" charset="0"/>
            </a:endParaRPr>
          </a:p>
        </p:txBody>
      </p:sp>
      <p:sp>
        <p:nvSpPr>
          <p:cNvPr id="3" name="Sous-titre 2"/>
          <p:cNvSpPr>
            <a:spLocks noGrp="1"/>
          </p:cNvSpPr>
          <p:nvPr>
            <p:ph type="subTitle" idx="1"/>
          </p:nvPr>
        </p:nvSpPr>
        <p:spPr>
          <a:xfrm>
            <a:off x="167425" y="1674368"/>
            <a:ext cx="12024575" cy="1371599"/>
          </a:xfrm>
        </p:spPr>
        <p:txBody>
          <a:bodyPr>
            <a:noAutofit/>
          </a:bodyPr>
          <a:lstStyle/>
          <a:p>
            <a:pPr algn="l">
              <a:lnSpc>
                <a:spcPct val="100000"/>
              </a:lnSpc>
            </a:pPr>
            <a:r>
              <a:rPr lang="fr-FR" sz="6600" b="1" spc="-300" dirty="0" smtClean="0">
                <a:solidFill>
                  <a:schemeClr val="tx1"/>
                </a:solidFill>
                <a:latin typeface="Bauhaus 93" panose="04030905020B02020C02" pitchFamily="82" charset="0"/>
                <a:cs typeface="Arial" pitchFamily="34" charset="0"/>
              </a:rPr>
              <a:t>Alléluia </a:t>
            </a:r>
            <a:r>
              <a:rPr lang="fr-FR" sz="6600" b="1" spc="-300" dirty="0">
                <a:solidFill>
                  <a:schemeClr val="tx1"/>
                </a:solidFill>
                <a:latin typeface="Bauhaus 93" panose="04030905020B02020C02" pitchFamily="82" charset="0"/>
                <a:cs typeface="Arial" pitchFamily="34" charset="0"/>
              </a:rPr>
              <a:t>(x3) </a:t>
            </a:r>
          </a:p>
          <a:p>
            <a:pPr algn="l">
              <a:lnSpc>
                <a:spcPct val="100000"/>
              </a:lnSpc>
            </a:pPr>
            <a:r>
              <a:rPr lang="fr-FR" sz="6600" b="1" spc="-300" dirty="0">
                <a:solidFill>
                  <a:schemeClr val="tx1"/>
                </a:solidFill>
                <a:latin typeface="Bauhaus 93" panose="04030905020B02020C02" pitchFamily="82" charset="0"/>
                <a:cs typeface="Arial" pitchFamily="34" charset="0"/>
              </a:rPr>
              <a:t>Louez son nom</a:t>
            </a:r>
          </a:p>
          <a:p>
            <a:pPr algn="l">
              <a:lnSpc>
                <a:spcPct val="100000"/>
              </a:lnSpc>
            </a:pPr>
            <a:r>
              <a:rPr lang="fr-FR" sz="6600" b="1" spc="-300" dirty="0">
                <a:solidFill>
                  <a:schemeClr val="tx1"/>
                </a:solidFill>
                <a:latin typeface="Bauhaus 93" panose="04030905020B02020C02" pitchFamily="82" charset="0"/>
                <a:cs typeface="Arial" pitchFamily="34" charset="0"/>
              </a:rPr>
              <a:t>Alléluia </a:t>
            </a:r>
            <a:r>
              <a:rPr lang="fr-FR" sz="6600" b="1" spc="-300" dirty="0" smtClean="0">
                <a:solidFill>
                  <a:schemeClr val="tx1"/>
                </a:solidFill>
                <a:latin typeface="Bauhaus 93" panose="04030905020B02020C02" pitchFamily="82" charset="0"/>
                <a:cs typeface="Arial" pitchFamily="34" charset="0"/>
              </a:rPr>
              <a:t>!!!(</a:t>
            </a:r>
            <a:r>
              <a:rPr lang="fr-FR" sz="6600" b="1" spc="-300" dirty="0">
                <a:solidFill>
                  <a:schemeClr val="tx1"/>
                </a:solidFill>
                <a:latin typeface="Bauhaus 93" panose="04030905020B02020C02" pitchFamily="82" charset="0"/>
                <a:cs typeface="Arial" pitchFamily="34" charset="0"/>
              </a:rPr>
              <a:t>x3) </a:t>
            </a:r>
          </a:p>
          <a:p>
            <a:pPr algn="l">
              <a:lnSpc>
                <a:spcPct val="100000"/>
              </a:lnSpc>
            </a:pPr>
            <a:r>
              <a:rPr lang="fr-FR" sz="6600" b="1" spc="-300" dirty="0">
                <a:solidFill>
                  <a:schemeClr val="tx1"/>
                </a:solidFill>
                <a:latin typeface="Bauhaus 93" panose="04030905020B02020C02" pitchFamily="82" charset="0"/>
                <a:cs typeface="Arial" pitchFamily="34" charset="0"/>
              </a:rPr>
              <a:t>Louez son nom</a:t>
            </a:r>
          </a:p>
        </p:txBody>
      </p:sp>
    </p:spTree>
    <p:extLst>
      <p:ext uri="{BB962C8B-B14F-4D97-AF65-F5344CB8AC3E}">
        <p14:creationId xmlns:p14="http://schemas.microsoft.com/office/powerpoint/2010/main" val="160671747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normAutofit/>
          </a:bodyPr>
          <a:lstStyle/>
          <a:p>
            <a:r>
              <a:rPr lang="fr-FR" sz="8000" dirty="0" smtClean="0">
                <a:latin typeface="Bauhaus 93" panose="04030905020B02020C02" pitchFamily="82" charset="0"/>
              </a:rPr>
              <a:t>Sainte cène  </a:t>
            </a:r>
            <a:endParaRPr lang="fr-FR" sz="8000" dirty="0">
              <a:latin typeface="Bauhaus 93" panose="04030905020B02020C02" pitchFamily="82" charset="0"/>
            </a:endParaRPr>
          </a:p>
        </p:txBody>
      </p:sp>
      <p:sp>
        <p:nvSpPr>
          <p:cNvPr id="3" name="Sous-titre 2"/>
          <p:cNvSpPr>
            <a:spLocks noGrp="1"/>
          </p:cNvSpPr>
          <p:nvPr>
            <p:ph type="subTitle" idx="1"/>
          </p:nvPr>
        </p:nvSpPr>
        <p:spPr/>
        <p:txBody>
          <a:bodyPr/>
          <a:lstStyle/>
          <a:p>
            <a:endParaRPr lang="fr-FR" dirty="0"/>
          </a:p>
        </p:txBody>
      </p:sp>
    </p:spTree>
    <p:extLst>
      <p:ext uri="{BB962C8B-B14F-4D97-AF65-F5344CB8AC3E}">
        <p14:creationId xmlns:p14="http://schemas.microsoft.com/office/powerpoint/2010/main" val="339290127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250">
        <p15:prstTrans prst="origami"/>
      </p:transition>
    </mc:Choice>
    <mc:Fallback xmlns="">
      <p:transition spd="slow">
        <p:fade/>
      </p:transition>
    </mc:Fallback>
  </mc:AlternateContent>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normAutofit/>
          </a:bodyPr>
          <a:lstStyle/>
          <a:p>
            <a:r>
              <a:rPr lang="fr-FR" sz="8000" dirty="0" smtClean="0">
                <a:latin typeface="Bauhaus 93" panose="04030905020B02020C02" pitchFamily="82" charset="0"/>
              </a:rPr>
              <a:t>Dimes et offrandes  </a:t>
            </a:r>
            <a:endParaRPr lang="fr-FR" sz="8000" dirty="0">
              <a:latin typeface="Bauhaus 93" panose="04030905020B02020C02" pitchFamily="82" charset="0"/>
            </a:endParaRPr>
          </a:p>
        </p:txBody>
      </p:sp>
      <p:sp>
        <p:nvSpPr>
          <p:cNvPr id="3" name="Sous-titre 2"/>
          <p:cNvSpPr>
            <a:spLocks noGrp="1"/>
          </p:cNvSpPr>
          <p:nvPr>
            <p:ph type="subTitle" idx="1"/>
          </p:nvPr>
        </p:nvSpPr>
        <p:spPr/>
        <p:txBody>
          <a:bodyPr/>
          <a:lstStyle/>
          <a:p>
            <a:endParaRPr lang="fr-FR" dirty="0"/>
          </a:p>
        </p:txBody>
      </p:sp>
    </p:spTree>
    <p:extLst>
      <p:ext uri="{BB962C8B-B14F-4D97-AF65-F5344CB8AC3E}">
        <p14:creationId xmlns:p14="http://schemas.microsoft.com/office/powerpoint/2010/main" val="50995218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250">
        <p15:prstTrans prst="origami"/>
      </p:transition>
    </mc:Choice>
    <mc:Fallback xmlns="">
      <p:transition spd="slow">
        <p:fade/>
      </p:transition>
    </mc:Fallback>
  </mc:AlternateContent>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751012" y="2214563"/>
            <a:ext cx="8689976" cy="1595435"/>
          </a:xfrm>
        </p:spPr>
        <p:txBody>
          <a:bodyPr>
            <a:normAutofit/>
          </a:bodyPr>
          <a:lstStyle/>
          <a:p>
            <a:r>
              <a:rPr lang="fr-FR" sz="9600" dirty="0" smtClean="0">
                <a:latin typeface="Bauhaus 93" panose="04030905020B02020C02" pitchFamily="82" charset="0"/>
              </a:rPr>
              <a:t>PRESENTATION</a:t>
            </a:r>
            <a:endParaRPr lang="fr-FR" sz="9600" dirty="0">
              <a:latin typeface="Bauhaus 93" panose="04030905020B02020C02" pitchFamily="82" charset="0"/>
            </a:endParaRPr>
          </a:p>
        </p:txBody>
      </p:sp>
      <p:sp>
        <p:nvSpPr>
          <p:cNvPr id="3" name="Sous-titre 2"/>
          <p:cNvSpPr>
            <a:spLocks noGrp="1"/>
          </p:cNvSpPr>
          <p:nvPr>
            <p:ph type="subTitle" idx="1"/>
          </p:nvPr>
        </p:nvSpPr>
        <p:spPr/>
        <p:txBody>
          <a:bodyPr/>
          <a:lstStyle/>
          <a:p>
            <a:endParaRPr lang="fr-FR" dirty="0"/>
          </a:p>
        </p:txBody>
      </p:sp>
    </p:spTree>
    <p:extLst>
      <p:ext uri="{BB962C8B-B14F-4D97-AF65-F5344CB8AC3E}">
        <p14:creationId xmlns:p14="http://schemas.microsoft.com/office/powerpoint/2010/main" val="65168241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250">
        <p15:prstTrans prst="origami"/>
      </p:transition>
    </mc:Choice>
    <mc:Fallback xmlns="">
      <p:transition spd="slow">
        <p:fade/>
      </p:transition>
    </mc:Fallback>
  </mc:AlternateContent>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464024" y="218365"/>
            <a:ext cx="10869385" cy="912860"/>
          </a:xfrm>
        </p:spPr>
        <p:txBody>
          <a:bodyPr>
            <a:noAutofit/>
          </a:bodyPr>
          <a:lstStyle/>
          <a:p>
            <a:r>
              <a:rPr lang="fr-FR" sz="3600" b="1" u="sng" dirty="0" smtClean="0">
                <a:latin typeface="Bauhaus 93" panose="04030905020B02020C02" pitchFamily="82" charset="0"/>
                <a:cs typeface="Arial" panose="020B0604020202020204" pitchFamily="34" charset="0"/>
              </a:rPr>
              <a:t>louange:</a:t>
            </a:r>
            <a:r>
              <a:rPr lang="fr-FR" sz="3600" b="1" dirty="0">
                <a:latin typeface="Bauhaus 93" panose="04030905020B02020C02" pitchFamily="82" charset="0"/>
                <a:cs typeface="Arial" panose="020B0604020202020204" pitchFamily="34" charset="0"/>
              </a:rPr>
              <a:t> Apportez à la maison du </a:t>
            </a:r>
            <a:r>
              <a:rPr lang="fr-FR" sz="3600" b="1" dirty="0" smtClean="0">
                <a:latin typeface="Bauhaus 93" panose="04030905020B02020C02" pitchFamily="82" charset="0"/>
                <a:cs typeface="Arial" panose="020B0604020202020204" pitchFamily="34" charset="0"/>
              </a:rPr>
              <a:t>Seigneur</a:t>
            </a:r>
            <a:r>
              <a:rPr lang="fr-FR" sz="3600" dirty="0" smtClean="0">
                <a:latin typeface="Bauhaus 93" panose="04030905020B02020C02" pitchFamily="82" charset="0"/>
                <a:cs typeface="Arial" panose="020B0604020202020204" pitchFamily="34" charset="0"/>
              </a:rPr>
              <a:t>!  </a:t>
            </a:r>
            <a:endParaRPr lang="fr-FR" sz="4000" dirty="0">
              <a:latin typeface="Bauhaus 93" panose="04030905020B02020C02" pitchFamily="82" charset="0"/>
              <a:cs typeface="Arial" panose="020B0604020202020204" pitchFamily="34" charset="0"/>
            </a:endParaRPr>
          </a:p>
        </p:txBody>
      </p:sp>
      <p:sp>
        <p:nvSpPr>
          <p:cNvPr id="3" name="Sous-titre 2"/>
          <p:cNvSpPr>
            <a:spLocks noGrp="1"/>
          </p:cNvSpPr>
          <p:nvPr>
            <p:ph type="subTitle" idx="1"/>
          </p:nvPr>
        </p:nvSpPr>
        <p:spPr>
          <a:xfrm>
            <a:off x="167425" y="1588784"/>
            <a:ext cx="12024575" cy="1371599"/>
          </a:xfrm>
        </p:spPr>
        <p:txBody>
          <a:bodyPr>
            <a:noAutofit/>
          </a:bodyPr>
          <a:lstStyle/>
          <a:p>
            <a:pPr algn="l">
              <a:lnSpc>
                <a:spcPct val="100000"/>
              </a:lnSpc>
              <a:tabLst>
                <a:tab pos="1077913" algn="l"/>
              </a:tabLst>
            </a:pPr>
            <a:r>
              <a:rPr lang="fr-FR" sz="6000" b="1" dirty="0">
                <a:solidFill>
                  <a:schemeClr val="tx1"/>
                </a:solidFill>
              </a:rPr>
              <a:t>Apportez oui, </a:t>
            </a:r>
            <a:r>
              <a:rPr lang="fr-FR" sz="6000" b="1" dirty="0" smtClean="0">
                <a:solidFill>
                  <a:schemeClr val="tx1"/>
                </a:solidFill>
              </a:rPr>
              <a:t>apportez! </a:t>
            </a:r>
          </a:p>
          <a:p>
            <a:pPr algn="l">
              <a:lnSpc>
                <a:spcPct val="100000"/>
              </a:lnSpc>
              <a:tabLst>
                <a:tab pos="1077913" algn="l"/>
              </a:tabLst>
            </a:pPr>
            <a:r>
              <a:rPr lang="fr-FR" sz="6000" b="1" dirty="0" smtClean="0">
                <a:solidFill>
                  <a:schemeClr val="tx1"/>
                </a:solidFill>
              </a:rPr>
              <a:t>à </a:t>
            </a:r>
            <a:r>
              <a:rPr lang="fr-FR" sz="6000" b="1" dirty="0">
                <a:solidFill>
                  <a:schemeClr val="tx1"/>
                </a:solidFill>
              </a:rPr>
              <a:t>la maison du Seigneur</a:t>
            </a:r>
          </a:p>
          <a:p>
            <a:pPr algn="l">
              <a:lnSpc>
                <a:spcPct val="100000"/>
              </a:lnSpc>
              <a:tabLst>
                <a:tab pos="1077913" algn="l"/>
              </a:tabLst>
            </a:pPr>
            <a:r>
              <a:rPr lang="fr-FR" sz="6000" b="1" dirty="0">
                <a:solidFill>
                  <a:schemeClr val="tx1"/>
                </a:solidFill>
              </a:rPr>
              <a:t>Toutes vos dîmes, </a:t>
            </a:r>
            <a:endParaRPr lang="fr-FR" sz="6000" b="1" dirty="0" smtClean="0">
              <a:solidFill>
                <a:schemeClr val="tx1"/>
              </a:solidFill>
            </a:endParaRPr>
          </a:p>
          <a:p>
            <a:pPr algn="l">
              <a:lnSpc>
                <a:spcPct val="100000"/>
              </a:lnSpc>
              <a:tabLst>
                <a:tab pos="1077913" algn="l"/>
              </a:tabLst>
            </a:pPr>
            <a:r>
              <a:rPr lang="fr-FR" sz="6000" b="1" dirty="0" smtClean="0">
                <a:solidFill>
                  <a:schemeClr val="tx1"/>
                </a:solidFill>
              </a:rPr>
              <a:t>Et vos </a:t>
            </a:r>
            <a:r>
              <a:rPr lang="fr-FR" sz="6000" b="1" dirty="0">
                <a:solidFill>
                  <a:schemeClr val="tx1"/>
                </a:solidFill>
              </a:rPr>
              <a:t>offrandes</a:t>
            </a:r>
          </a:p>
          <a:p>
            <a:pPr algn="l">
              <a:lnSpc>
                <a:spcPct val="100000"/>
              </a:lnSpc>
              <a:tabLst>
                <a:tab pos="1077913" algn="l"/>
              </a:tabLst>
            </a:pPr>
            <a:r>
              <a:rPr lang="fr-FR" sz="6000" b="1" dirty="0">
                <a:solidFill>
                  <a:schemeClr val="tx1"/>
                </a:solidFill>
              </a:rPr>
              <a:t>Afin qu’il ait du pain.</a:t>
            </a:r>
          </a:p>
        </p:txBody>
      </p:sp>
    </p:spTree>
    <p:extLst>
      <p:ext uri="{BB962C8B-B14F-4D97-AF65-F5344CB8AC3E}">
        <p14:creationId xmlns:p14="http://schemas.microsoft.com/office/powerpoint/2010/main" val="62899797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14597" y="360623"/>
            <a:ext cx="11227633" cy="502257"/>
          </a:xfrm>
        </p:spPr>
        <p:txBody>
          <a:bodyPr>
            <a:noAutofit/>
          </a:bodyPr>
          <a:lstStyle/>
          <a:p>
            <a:r>
              <a:rPr lang="fr-FR" sz="3600" dirty="0">
                <a:latin typeface="Bauhaus 93" panose="04030905020B02020C02" pitchFamily="82" charset="0"/>
                <a:cs typeface="Arial" panose="020B0604020202020204" pitchFamily="34" charset="0"/>
              </a:rPr>
              <a:t>Invocation: tu es </a:t>
            </a:r>
            <a:r>
              <a:rPr lang="fr-FR" sz="3600" dirty="0" smtClean="0">
                <a:latin typeface="Bauhaus 93" panose="04030905020B02020C02" pitchFamily="82" charset="0"/>
                <a:cs typeface="Arial" panose="020B0604020202020204" pitchFamily="34" charset="0"/>
              </a:rPr>
              <a:t>là,,,</a:t>
            </a:r>
            <a:endParaRPr lang="fr-FR" sz="4000" dirty="0">
              <a:latin typeface="Bauhaus 93" panose="04030905020B02020C02" pitchFamily="82" charset="0"/>
              <a:cs typeface="Arial" panose="020B0604020202020204" pitchFamily="34" charset="0"/>
            </a:endParaRPr>
          </a:p>
        </p:txBody>
      </p:sp>
      <p:sp>
        <p:nvSpPr>
          <p:cNvPr id="3" name="Sous-titre 2"/>
          <p:cNvSpPr>
            <a:spLocks noGrp="1"/>
          </p:cNvSpPr>
          <p:nvPr>
            <p:ph type="subTitle" idx="1"/>
          </p:nvPr>
        </p:nvSpPr>
        <p:spPr>
          <a:xfrm>
            <a:off x="167425" y="1130128"/>
            <a:ext cx="12024575" cy="1371599"/>
          </a:xfrm>
        </p:spPr>
        <p:txBody>
          <a:bodyPr>
            <a:noAutofit/>
          </a:bodyPr>
          <a:lstStyle/>
          <a:p>
            <a:pPr algn="l"/>
            <a:r>
              <a:rPr lang="fr-FR" sz="6000" dirty="0">
                <a:solidFill>
                  <a:schemeClr val="tx1"/>
                </a:solidFill>
                <a:latin typeface="Bauhaus 93" panose="04030905020B02020C02" pitchFamily="82" charset="0"/>
                <a:cs typeface="Aharoni" panose="02010803020104030203" pitchFamily="2" charset="-79"/>
              </a:rPr>
              <a:t>tu es </a:t>
            </a:r>
            <a:r>
              <a:rPr lang="fr-FR" sz="6000" dirty="0" smtClean="0">
                <a:solidFill>
                  <a:schemeClr val="tx1"/>
                </a:solidFill>
                <a:latin typeface="Bauhaus 93" panose="04030905020B02020C02" pitchFamily="82" charset="0"/>
                <a:cs typeface="Aharoni" panose="02010803020104030203" pitchFamily="2" charset="-79"/>
              </a:rPr>
              <a:t>là présent parmi nous</a:t>
            </a:r>
          </a:p>
          <a:p>
            <a:pPr algn="l"/>
            <a:r>
              <a:rPr lang="fr-FR" sz="6000" dirty="0" smtClean="0">
                <a:solidFill>
                  <a:schemeClr val="tx1"/>
                </a:solidFill>
                <a:latin typeface="Bauhaus 93" panose="04030905020B02020C02" pitchFamily="82" charset="0"/>
                <a:cs typeface="Aharoni" panose="02010803020104030203" pitchFamily="2" charset="-79"/>
              </a:rPr>
              <a:t>Nous t’adorons, </a:t>
            </a:r>
          </a:p>
          <a:p>
            <a:pPr algn="l"/>
            <a:r>
              <a:rPr lang="fr-FR" sz="6000" dirty="0" smtClean="0">
                <a:solidFill>
                  <a:schemeClr val="tx1"/>
                </a:solidFill>
                <a:latin typeface="Bauhaus 93" panose="04030905020B02020C02" pitchFamily="82" charset="0"/>
                <a:cs typeface="Aharoni" panose="02010803020104030203" pitchFamily="2" charset="-79"/>
              </a:rPr>
              <a:t>Nous t’exaltons</a:t>
            </a:r>
            <a:endParaRPr lang="fr-FR" sz="6000" dirty="0">
              <a:solidFill>
                <a:schemeClr val="tx1"/>
              </a:solidFill>
              <a:latin typeface="Bauhaus 93" panose="04030905020B02020C02" pitchFamily="82" charset="0"/>
              <a:cs typeface="Aharoni" panose="02010803020104030203" pitchFamily="2" charset="-79"/>
            </a:endParaRPr>
          </a:p>
        </p:txBody>
      </p:sp>
    </p:spTree>
    <p:extLst>
      <p:ext uri="{BB962C8B-B14F-4D97-AF65-F5344CB8AC3E}">
        <p14:creationId xmlns:p14="http://schemas.microsoft.com/office/powerpoint/2010/main" val="245593536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464024" y="218365"/>
            <a:ext cx="10869385" cy="912860"/>
          </a:xfrm>
        </p:spPr>
        <p:txBody>
          <a:bodyPr>
            <a:noAutofit/>
          </a:bodyPr>
          <a:lstStyle/>
          <a:p>
            <a:r>
              <a:rPr lang="fr-FR" sz="3600" b="1" u="sng" dirty="0" smtClean="0">
                <a:latin typeface="Bauhaus 93" panose="04030905020B02020C02" pitchFamily="82" charset="0"/>
                <a:cs typeface="Arial" panose="020B0604020202020204" pitchFamily="34" charset="0"/>
              </a:rPr>
              <a:t>louange:</a:t>
            </a:r>
            <a:r>
              <a:rPr lang="fr-FR" sz="3600" b="1" dirty="0">
                <a:latin typeface="Bauhaus 93" panose="04030905020B02020C02" pitchFamily="82" charset="0"/>
                <a:cs typeface="Arial" panose="020B0604020202020204" pitchFamily="34" charset="0"/>
              </a:rPr>
              <a:t> Apportez à la maison du </a:t>
            </a:r>
            <a:r>
              <a:rPr lang="fr-FR" sz="3600" b="1" dirty="0" smtClean="0">
                <a:latin typeface="Bauhaus 93" panose="04030905020B02020C02" pitchFamily="82" charset="0"/>
                <a:cs typeface="Arial" panose="020B0604020202020204" pitchFamily="34" charset="0"/>
              </a:rPr>
              <a:t>Seigneur</a:t>
            </a:r>
            <a:r>
              <a:rPr lang="fr-FR" sz="3600" dirty="0" smtClean="0">
                <a:latin typeface="Bauhaus 93" panose="04030905020B02020C02" pitchFamily="82" charset="0"/>
                <a:cs typeface="Arial" panose="020B0604020202020204" pitchFamily="34" charset="0"/>
              </a:rPr>
              <a:t>!  </a:t>
            </a:r>
            <a:endParaRPr lang="fr-FR" sz="4000" dirty="0">
              <a:latin typeface="Bauhaus 93" panose="04030905020B02020C02" pitchFamily="82" charset="0"/>
              <a:cs typeface="Arial" panose="020B0604020202020204" pitchFamily="34" charset="0"/>
            </a:endParaRPr>
          </a:p>
        </p:txBody>
      </p:sp>
      <p:sp>
        <p:nvSpPr>
          <p:cNvPr id="3" name="Sous-titre 2"/>
          <p:cNvSpPr>
            <a:spLocks noGrp="1"/>
          </p:cNvSpPr>
          <p:nvPr>
            <p:ph type="subTitle" idx="1"/>
          </p:nvPr>
        </p:nvSpPr>
        <p:spPr>
          <a:xfrm>
            <a:off x="167425" y="1588784"/>
            <a:ext cx="12024575" cy="1371599"/>
          </a:xfrm>
        </p:spPr>
        <p:txBody>
          <a:bodyPr>
            <a:noAutofit/>
          </a:bodyPr>
          <a:lstStyle/>
          <a:p>
            <a:pPr algn="l">
              <a:lnSpc>
                <a:spcPct val="100000"/>
              </a:lnSpc>
              <a:tabLst>
                <a:tab pos="1077913" algn="l"/>
              </a:tabLst>
            </a:pPr>
            <a:r>
              <a:rPr lang="fr-FR" sz="6000" b="1" dirty="0">
                <a:solidFill>
                  <a:schemeClr val="tx1"/>
                </a:solidFill>
              </a:rPr>
              <a:t>Mettez-moi, oui mettez-moi</a:t>
            </a:r>
          </a:p>
          <a:p>
            <a:pPr algn="l">
              <a:lnSpc>
                <a:spcPct val="100000"/>
              </a:lnSpc>
              <a:tabLst>
                <a:tab pos="1077913" algn="l"/>
              </a:tabLst>
            </a:pPr>
            <a:r>
              <a:rPr lang="fr-FR" sz="6000" b="1" dirty="0">
                <a:solidFill>
                  <a:schemeClr val="tx1"/>
                </a:solidFill>
              </a:rPr>
              <a:t> de la sorte à l’épreuve</a:t>
            </a:r>
          </a:p>
          <a:p>
            <a:pPr algn="l">
              <a:lnSpc>
                <a:spcPct val="100000"/>
              </a:lnSpc>
              <a:tabLst>
                <a:tab pos="1077913" algn="l"/>
              </a:tabLst>
            </a:pPr>
            <a:r>
              <a:rPr lang="fr-FR" sz="6000" b="1" dirty="0">
                <a:solidFill>
                  <a:schemeClr val="tx1"/>
                </a:solidFill>
              </a:rPr>
              <a:t>Et vous verrez, vous verrez </a:t>
            </a:r>
          </a:p>
          <a:p>
            <a:pPr algn="l">
              <a:lnSpc>
                <a:spcPct val="100000"/>
              </a:lnSpc>
              <a:tabLst>
                <a:tab pos="1077913" algn="l"/>
              </a:tabLst>
            </a:pPr>
            <a:r>
              <a:rPr lang="fr-FR" sz="6000" b="1" dirty="0">
                <a:solidFill>
                  <a:schemeClr val="tx1"/>
                </a:solidFill>
              </a:rPr>
              <a:t>Dit le Seigneur des armées</a:t>
            </a:r>
            <a:r>
              <a:rPr lang="fr-FR" sz="6000" b="1" dirty="0" smtClean="0">
                <a:solidFill>
                  <a:schemeClr val="tx1"/>
                </a:solidFill>
              </a:rPr>
              <a:t>!</a:t>
            </a:r>
          </a:p>
          <a:p>
            <a:pPr>
              <a:lnSpc>
                <a:spcPct val="100000"/>
              </a:lnSpc>
              <a:tabLst>
                <a:tab pos="1077913" algn="l"/>
              </a:tabLst>
            </a:pPr>
            <a:r>
              <a:rPr lang="fr-FR" sz="6000" b="1" dirty="0" smtClean="0">
                <a:solidFill>
                  <a:schemeClr val="tx1"/>
                </a:solidFill>
              </a:rPr>
              <a:t>(Malachie 3:10)</a:t>
            </a:r>
            <a:endParaRPr lang="fr-FR" sz="6000" b="1" dirty="0">
              <a:solidFill>
                <a:schemeClr val="tx1"/>
              </a:solidFill>
            </a:endParaRPr>
          </a:p>
        </p:txBody>
      </p:sp>
    </p:spTree>
    <p:extLst>
      <p:ext uri="{BB962C8B-B14F-4D97-AF65-F5344CB8AC3E}">
        <p14:creationId xmlns:p14="http://schemas.microsoft.com/office/powerpoint/2010/main" val="245955236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normAutofit fontScale="90000"/>
          </a:bodyPr>
          <a:lstStyle/>
          <a:p>
            <a:r>
              <a:rPr lang="fr-FR" sz="11500" dirty="0" smtClean="0">
                <a:latin typeface="Bauhaus 93" panose="04030905020B02020C02" pitchFamily="82" charset="0"/>
              </a:rPr>
              <a:t>prédication</a:t>
            </a:r>
            <a:r>
              <a:rPr lang="fr-FR" sz="8000" dirty="0" smtClean="0">
                <a:latin typeface="Bauhaus 93" panose="04030905020B02020C02" pitchFamily="82" charset="0"/>
              </a:rPr>
              <a:t> </a:t>
            </a:r>
            <a:endParaRPr lang="fr-FR" sz="8000" dirty="0">
              <a:latin typeface="Bauhaus 93" panose="04030905020B02020C02" pitchFamily="82" charset="0"/>
            </a:endParaRPr>
          </a:p>
        </p:txBody>
      </p:sp>
      <p:sp>
        <p:nvSpPr>
          <p:cNvPr id="3" name="Sous-titre 2"/>
          <p:cNvSpPr>
            <a:spLocks noGrp="1"/>
          </p:cNvSpPr>
          <p:nvPr>
            <p:ph type="subTitle" idx="1"/>
          </p:nvPr>
        </p:nvSpPr>
        <p:spPr/>
        <p:txBody>
          <a:bodyPr>
            <a:normAutofit/>
          </a:bodyPr>
          <a:lstStyle/>
          <a:p>
            <a:pPr lvl="1"/>
            <a:endParaRPr lang="fr-FR" sz="3800" dirty="0">
              <a:solidFill>
                <a:schemeClr val="tx1"/>
              </a:solidFill>
              <a:latin typeface="Bauhaus 93" panose="04030905020B02020C02" pitchFamily="82" charset="0"/>
            </a:endParaRPr>
          </a:p>
          <a:p>
            <a:pPr lvl="1"/>
            <a:endParaRPr lang="fr-FR" sz="3800" dirty="0">
              <a:solidFill>
                <a:schemeClr val="tx1"/>
              </a:solidFill>
              <a:latin typeface="Bauhaus 93" panose="04030905020B02020C02" pitchFamily="82" charset="0"/>
            </a:endParaRPr>
          </a:p>
        </p:txBody>
      </p:sp>
    </p:spTree>
    <p:extLst>
      <p:ext uri="{BB962C8B-B14F-4D97-AF65-F5344CB8AC3E}">
        <p14:creationId xmlns:p14="http://schemas.microsoft.com/office/powerpoint/2010/main" val="7776728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250">
        <p15:prstTrans prst="origami"/>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nodePh="1">
                                  <p:stCondLst>
                                    <p:cond delay="0"/>
                                  </p:stCondLst>
                                  <p:endCondLst>
                                    <p:cond evt="begin" delay="0">
                                      <p:tn val="12"/>
                                    </p:cond>
                                  </p:end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0" y="2552143"/>
            <a:ext cx="12192000" cy="2975211"/>
          </a:xfrm>
        </p:spPr>
        <p:txBody>
          <a:bodyPr>
            <a:noAutofit/>
          </a:bodyPr>
          <a:lstStyle/>
          <a:p>
            <a:r>
              <a:rPr lang="fr-FR" sz="7200" dirty="0" smtClean="0">
                <a:latin typeface="Bauhaus 93" panose="04030905020B02020C02" pitchFamily="82" charset="0"/>
              </a:rPr>
              <a:t>THEME:LA PURETE ET L’UNITE DE L’EGLISE </a:t>
            </a:r>
            <a:r>
              <a:rPr lang="fr-FR" sz="7200" dirty="0">
                <a:latin typeface="Bauhaus 93" panose="04030905020B02020C02" pitchFamily="82" charset="0"/>
              </a:rPr>
              <a:t/>
            </a:r>
            <a:br>
              <a:rPr lang="fr-FR" sz="7200" dirty="0">
                <a:latin typeface="Bauhaus 93" panose="04030905020B02020C02" pitchFamily="82" charset="0"/>
              </a:rPr>
            </a:br>
            <a:r>
              <a:rPr lang="fr-FR" sz="7200" dirty="0">
                <a:latin typeface="Bauhaus 93" panose="04030905020B02020C02" pitchFamily="82" charset="0"/>
              </a:rPr>
              <a:t/>
            </a:r>
            <a:br>
              <a:rPr lang="fr-FR" sz="7200" dirty="0">
                <a:latin typeface="Bauhaus 93" panose="04030905020B02020C02" pitchFamily="82" charset="0"/>
              </a:rPr>
            </a:br>
            <a:r>
              <a:rPr lang="fr-FR" sz="7200" dirty="0">
                <a:latin typeface="Bauhaus 93" panose="04030905020B02020C02" pitchFamily="82" charset="0"/>
              </a:rPr>
              <a:t> </a:t>
            </a:r>
            <a:r>
              <a:rPr lang="fr-FR" dirty="0" smtClean="0">
                <a:latin typeface="Bauhaus 93" panose="04030905020B02020C02" pitchFamily="82" charset="0"/>
              </a:rPr>
              <a:t> </a:t>
            </a:r>
            <a:endParaRPr lang="fr-FR" dirty="0">
              <a:latin typeface="Bauhaus 93" panose="04030905020B02020C02" pitchFamily="82" charset="0"/>
            </a:endParaRPr>
          </a:p>
        </p:txBody>
      </p:sp>
      <p:sp>
        <p:nvSpPr>
          <p:cNvPr id="3" name="Sous-titre 2"/>
          <p:cNvSpPr>
            <a:spLocks noGrp="1"/>
          </p:cNvSpPr>
          <p:nvPr>
            <p:ph type="subTitle" idx="1"/>
          </p:nvPr>
        </p:nvSpPr>
        <p:spPr>
          <a:xfrm>
            <a:off x="272955" y="3886200"/>
            <a:ext cx="10984955" cy="1371599"/>
          </a:xfrm>
        </p:spPr>
        <p:txBody>
          <a:bodyPr>
            <a:noAutofit/>
          </a:bodyPr>
          <a:lstStyle/>
          <a:p>
            <a:r>
              <a:rPr lang="fr-FR" sz="6000" dirty="0" smtClean="0">
                <a:solidFill>
                  <a:schemeClr val="tx1"/>
                </a:solidFill>
                <a:latin typeface="Bauhaus 93" panose="04030905020B02020C02" pitchFamily="82" charset="0"/>
              </a:rPr>
              <a:t>Référence: EPHESIENS 5; 26-27</a:t>
            </a:r>
          </a:p>
          <a:p>
            <a:r>
              <a:rPr lang="fr-FR" sz="6000" dirty="0" smtClean="0">
                <a:solidFill>
                  <a:schemeClr val="tx1"/>
                </a:solidFill>
                <a:latin typeface="Bauhaus 93" panose="04030905020B02020C02" pitchFamily="82" charset="0"/>
              </a:rPr>
              <a:t>JEAN 17: 20-21</a:t>
            </a:r>
            <a:endParaRPr lang="fr-FR" sz="6000" dirty="0">
              <a:solidFill>
                <a:schemeClr val="tx1"/>
              </a:solidFill>
              <a:latin typeface="Bauhaus 93" panose="04030905020B02020C02" pitchFamily="82" charset="0"/>
            </a:endParaRPr>
          </a:p>
        </p:txBody>
      </p:sp>
    </p:spTree>
    <p:extLst>
      <p:ext uri="{BB962C8B-B14F-4D97-AF65-F5344CB8AC3E}">
        <p14:creationId xmlns:p14="http://schemas.microsoft.com/office/powerpoint/2010/main" val="417858538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250">
        <p15:prstTrans prst="origami"/>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arn(inVertic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arn(inVertical)">
                                      <p:cBhvr>
                                        <p:cTn id="1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0" y="959273"/>
            <a:ext cx="12314083" cy="1824873"/>
          </a:xfrm>
        </p:spPr>
        <p:txBody>
          <a:bodyPr>
            <a:noAutofit/>
          </a:bodyPr>
          <a:lstStyle/>
          <a:p>
            <a:pPr algn="l">
              <a:lnSpc>
                <a:spcPct val="100000"/>
              </a:lnSpc>
              <a:tabLst>
                <a:tab pos="1609725" algn="l"/>
              </a:tabLst>
            </a:pPr>
            <a:r>
              <a:rPr lang="fr-FR" sz="5400" b="1" dirty="0" smtClean="0">
                <a:solidFill>
                  <a:schemeClr val="tx1"/>
                </a:solidFill>
                <a:latin typeface="Bauhaus 93" panose="04030905020B02020C02" pitchFamily="82" charset="0"/>
              </a:rPr>
              <a:t>I/ Les </a:t>
            </a:r>
            <a:r>
              <a:rPr lang="fr-FR" sz="5400" b="1" dirty="0" smtClean="0">
                <a:solidFill>
                  <a:schemeClr val="tx1"/>
                </a:solidFill>
                <a:latin typeface="Bauhaus 93" panose="04030905020B02020C02" pitchFamily="82" charset="0"/>
              </a:rPr>
              <a:t>Eglises </a:t>
            </a:r>
            <a:r>
              <a:rPr lang="fr-FR" sz="5400" b="1" dirty="0" smtClean="0">
                <a:solidFill>
                  <a:schemeClr val="tx1"/>
                </a:solidFill>
                <a:latin typeface="Bauhaus 93" panose="04030905020B02020C02" pitchFamily="82" charset="0"/>
              </a:rPr>
              <a:t>sont plus ou moins pures </a:t>
            </a:r>
            <a:endParaRPr lang="fr-FR" sz="5400" dirty="0" smtClean="0">
              <a:solidFill>
                <a:schemeClr val="tx1"/>
              </a:solidFill>
              <a:latin typeface="Bauhaus 93" panose="04030905020B02020C02" pitchFamily="82" charset="0"/>
            </a:endParaRPr>
          </a:p>
        </p:txBody>
      </p:sp>
      <p:sp>
        <p:nvSpPr>
          <p:cNvPr id="6" name="Rectangle 5"/>
          <p:cNvSpPr/>
          <p:nvPr/>
        </p:nvSpPr>
        <p:spPr>
          <a:xfrm>
            <a:off x="43682" y="-201916"/>
            <a:ext cx="11215688" cy="1107996"/>
          </a:xfrm>
          <a:prstGeom prst="rect">
            <a:avLst/>
          </a:prstGeom>
        </p:spPr>
        <p:txBody>
          <a:bodyPr wrap="square">
            <a:spAutoFit/>
          </a:bodyPr>
          <a:lstStyle/>
          <a:p>
            <a:r>
              <a:rPr lang="fr-FR" sz="6600" dirty="0" smtClean="0">
                <a:latin typeface="Bauhaus 93" panose="04030905020B02020C02" pitchFamily="82" charset="0"/>
              </a:rPr>
              <a:t> </a:t>
            </a:r>
            <a:r>
              <a:rPr lang="fr-FR" sz="5400" dirty="0" smtClean="0">
                <a:latin typeface="Bauhaus 93" panose="04030905020B02020C02" pitchFamily="82" charset="0"/>
              </a:rPr>
              <a:t>INTRODUCTION</a:t>
            </a:r>
            <a:endParaRPr lang="fr-FR" sz="6600" dirty="0">
              <a:latin typeface="Bauhaus 93" panose="04030905020B02020C02" pitchFamily="82" charset="0"/>
            </a:endParaRPr>
          </a:p>
        </p:txBody>
      </p:sp>
      <p:sp>
        <p:nvSpPr>
          <p:cNvPr id="8" name="Rectangle 7"/>
          <p:cNvSpPr/>
          <p:nvPr/>
        </p:nvSpPr>
        <p:spPr>
          <a:xfrm>
            <a:off x="0" y="2875782"/>
            <a:ext cx="12191999" cy="830997"/>
          </a:xfrm>
          <a:prstGeom prst="rect">
            <a:avLst/>
          </a:prstGeom>
        </p:spPr>
        <p:txBody>
          <a:bodyPr wrap="square">
            <a:spAutoFit/>
          </a:bodyPr>
          <a:lstStyle/>
          <a:p>
            <a:pPr lvl="0"/>
            <a:r>
              <a:rPr lang="fr-FR" sz="4800" dirty="0" smtClean="0">
                <a:latin typeface="Bauhaus 93" panose="04030905020B02020C02" pitchFamily="82" charset="0"/>
              </a:rPr>
              <a:t>-PHILIP 4:10-16 </a:t>
            </a:r>
            <a:endParaRPr lang="fr-FR" sz="4800" b="1" dirty="0">
              <a:latin typeface="Bauhaus 93" panose="04030905020B02020C02" pitchFamily="82" charset="0"/>
            </a:endParaRPr>
          </a:p>
        </p:txBody>
      </p:sp>
      <p:sp>
        <p:nvSpPr>
          <p:cNvPr id="2" name="Rectangle 1"/>
          <p:cNvSpPr/>
          <p:nvPr/>
        </p:nvSpPr>
        <p:spPr>
          <a:xfrm>
            <a:off x="0" y="3555487"/>
            <a:ext cx="12133701" cy="830997"/>
          </a:xfrm>
          <a:prstGeom prst="rect">
            <a:avLst/>
          </a:prstGeom>
        </p:spPr>
        <p:txBody>
          <a:bodyPr wrap="square">
            <a:spAutoFit/>
          </a:bodyPr>
          <a:lstStyle/>
          <a:p>
            <a:r>
              <a:rPr lang="fr-FR" sz="4800" b="1" dirty="0" smtClean="0">
                <a:latin typeface="Bauhaus 93" panose="04030905020B02020C02" pitchFamily="82" charset="0"/>
              </a:rPr>
              <a:t>-1thessa 1; 2- 10</a:t>
            </a:r>
            <a:endParaRPr lang="fr-FR" sz="4800" b="1" dirty="0">
              <a:latin typeface="Bauhaus 93" panose="04030905020B02020C02" pitchFamily="82" charset="0"/>
            </a:endParaRPr>
          </a:p>
        </p:txBody>
      </p:sp>
      <p:sp>
        <p:nvSpPr>
          <p:cNvPr id="4" name="Rectangle 3"/>
          <p:cNvSpPr/>
          <p:nvPr/>
        </p:nvSpPr>
        <p:spPr>
          <a:xfrm>
            <a:off x="0" y="4336149"/>
            <a:ext cx="10768078" cy="830997"/>
          </a:xfrm>
          <a:prstGeom prst="rect">
            <a:avLst/>
          </a:prstGeom>
        </p:spPr>
        <p:txBody>
          <a:bodyPr wrap="square">
            <a:spAutoFit/>
          </a:bodyPr>
          <a:lstStyle/>
          <a:p>
            <a:r>
              <a:rPr lang="fr-FR" sz="4800" b="1" dirty="0" smtClean="0">
                <a:latin typeface="Bauhaus 93" panose="04030905020B02020C02" pitchFamily="82" charset="0"/>
              </a:rPr>
              <a:t>-GALATES 1: 6-9</a:t>
            </a:r>
            <a:endParaRPr lang="fr-FR" sz="4800" b="1" dirty="0">
              <a:latin typeface="Bauhaus 93" panose="04030905020B02020C02" pitchFamily="82" charset="0"/>
            </a:endParaRPr>
          </a:p>
        </p:txBody>
      </p:sp>
      <p:sp>
        <p:nvSpPr>
          <p:cNvPr id="5" name="Rectangle 4"/>
          <p:cNvSpPr/>
          <p:nvPr/>
        </p:nvSpPr>
        <p:spPr>
          <a:xfrm>
            <a:off x="0" y="5090615"/>
            <a:ext cx="11122925" cy="830997"/>
          </a:xfrm>
          <a:prstGeom prst="rect">
            <a:avLst/>
          </a:prstGeom>
        </p:spPr>
        <p:txBody>
          <a:bodyPr wrap="square">
            <a:spAutoFit/>
          </a:bodyPr>
          <a:lstStyle/>
          <a:p>
            <a:r>
              <a:rPr lang="fr-FR" sz="4800" dirty="0" smtClean="0">
                <a:latin typeface="Bauhaus 93" panose="04030905020B02020C02" pitchFamily="82" charset="0"/>
              </a:rPr>
              <a:t>-1 Corinth 3:1-4 </a:t>
            </a:r>
            <a:endParaRPr lang="fr-FR" sz="4800" dirty="0">
              <a:latin typeface="Bauhaus 93" panose="04030905020B02020C02" pitchFamily="82" charset="0"/>
            </a:endParaRPr>
          </a:p>
        </p:txBody>
      </p:sp>
    </p:spTree>
    <p:extLst>
      <p:ext uri="{BB962C8B-B14F-4D97-AF65-F5344CB8AC3E}">
        <p14:creationId xmlns:p14="http://schemas.microsoft.com/office/powerpoint/2010/main" val="10379931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ppt_w</p:attrName>
                                        </p:attrNameLst>
                                      </p:cBhvr>
                                      <p:tavLst>
                                        <p:tav tm="0">
                                          <p:val>
                                            <p:fltVal val="0"/>
                                          </p:val>
                                        </p:tav>
                                        <p:tav tm="100000">
                                          <p:val>
                                            <p:strVal val="#ppt_w"/>
                                          </p:val>
                                        </p:tav>
                                      </p:tavLst>
                                    </p:anim>
                                    <p:anim calcmode="lin" valueType="num">
                                      <p:cBhvr>
                                        <p:cTn id="8" dur="500" fill="hold"/>
                                        <p:tgtEl>
                                          <p:spTgt spid="6"/>
                                        </p:tgtEl>
                                        <p:attrNameLst>
                                          <p:attrName>ppt_h</p:attrName>
                                        </p:attrNameLst>
                                      </p:cBhvr>
                                      <p:tavLst>
                                        <p:tav tm="0">
                                          <p:val>
                                            <p:fltVal val="0"/>
                                          </p:val>
                                        </p:tav>
                                        <p:tav tm="100000">
                                          <p:val>
                                            <p:strVal val="#ppt_h"/>
                                          </p:val>
                                        </p:tav>
                                      </p:tavLst>
                                    </p:anim>
                                    <p:animEffect transition="in" filter="fade">
                                      <p:cBhvr>
                                        <p:cTn id="9" dur="500"/>
                                        <p:tgtEl>
                                          <p:spTgt spid="6"/>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16" dur="500"/>
                                        <p:tgtEl>
                                          <p:spTgt spid="3">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8"/>
                                        </p:tgtEl>
                                        <p:attrNameLst>
                                          <p:attrName>style.visibility</p:attrName>
                                        </p:attrNameLst>
                                      </p:cBhvr>
                                      <p:to>
                                        <p:strVal val="visible"/>
                                      </p:to>
                                    </p:set>
                                    <p:anim calcmode="lin" valueType="num">
                                      <p:cBhvr>
                                        <p:cTn id="21" dur="500" fill="hold"/>
                                        <p:tgtEl>
                                          <p:spTgt spid="8"/>
                                        </p:tgtEl>
                                        <p:attrNameLst>
                                          <p:attrName>ppt_w</p:attrName>
                                        </p:attrNameLst>
                                      </p:cBhvr>
                                      <p:tavLst>
                                        <p:tav tm="0">
                                          <p:val>
                                            <p:fltVal val="0"/>
                                          </p:val>
                                        </p:tav>
                                        <p:tav tm="100000">
                                          <p:val>
                                            <p:strVal val="#ppt_w"/>
                                          </p:val>
                                        </p:tav>
                                      </p:tavLst>
                                    </p:anim>
                                    <p:anim calcmode="lin" valueType="num">
                                      <p:cBhvr>
                                        <p:cTn id="22" dur="500" fill="hold"/>
                                        <p:tgtEl>
                                          <p:spTgt spid="8"/>
                                        </p:tgtEl>
                                        <p:attrNameLst>
                                          <p:attrName>ppt_h</p:attrName>
                                        </p:attrNameLst>
                                      </p:cBhvr>
                                      <p:tavLst>
                                        <p:tav tm="0">
                                          <p:val>
                                            <p:fltVal val="0"/>
                                          </p:val>
                                        </p:tav>
                                        <p:tav tm="100000">
                                          <p:val>
                                            <p:strVal val="#ppt_h"/>
                                          </p:val>
                                        </p:tav>
                                      </p:tavLst>
                                    </p:anim>
                                    <p:animEffect transition="in" filter="fade">
                                      <p:cBhvr>
                                        <p:cTn id="23" dur="500"/>
                                        <p:tgtEl>
                                          <p:spTgt spid="8"/>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2"/>
                                        </p:tgtEl>
                                        <p:attrNameLst>
                                          <p:attrName>style.visibility</p:attrName>
                                        </p:attrNameLst>
                                      </p:cBhvr>
                                      <p:to>
                                        <p:strVal val="visible"/>
                                      </p:to>
                                    </p:set>
                                    <p:anim calcmode="lin" valueType="num">
                                      <p:cBhvr>
                                        <p:cTn id="28" dur="500" fill="hold"/>
                                        <p:tgtEl>
                                          <p:spTgt spid="2"/>
                                        </p:tgtEl>
                                        <p:attrNameLst>
                                          <p:attrName>ppt_w</p:attrName>
                                        </p:attrNameLst>
                                      </p:cBhvr>
                                      <p:tavLst>
                                        <p:tav tm="0">
                                          <p:val>
                                            <p:fltVal val="0"/>
                                          </p:val>
                                        </p:tav>
                                        <p:tav tm="100000">
                                          <p:val>
                                            <p:strVal val="#ppt_w"/>
                                          </p:val>
                                        </p:tav>
                                      </p:tavLst>
                                    </p:anim>
                                    <p:anim calcmode="lin" valueType="num">
                                      <p:cBhvr>
                                        <p:cTn id="29" dur="500" fill="hold"/>
                                        <p:tgtEl>
                                          <p:spTgt spid="2"/>
                                        </p:tgtEl>
                                        <p:attrNameLst>
                                          <p:attrName>ppt_h</p:attrName>
                                        </p:attrNameLst>
                                      </p:cBhvr>
                                      <p:tavLst>
                                        <p:tav tm="0">
                                          <p:val>
                                            <p:fltVal val="0"/>
                                          </p:val>
                                        </p:tav>
                                        <p:tav tm="100000">
                                          <p:val>
                                            <p:strVal val="#ppt_h"/>
                                          </p:val>
                                        </p:tav>
                                      </p:tavLst>
                                    </p:anim>
                                    <p:animEffect transition="in" filter="fade">
                                      <p:cBhvr>
                                        <p:cTn id="30" dur="500"/>
                                        <p:tgtEl>
                                          <p:spTgt spid="2"/>
                                        </p:tgtEl>
                                      </p:cBhvr>
                                    </p:animEffect>
                                  </p:childTnLst>
                                </p:cTn>
                              </p:par>
                            </p:childTnLst>
                          </p:cTn>
                        </p:par>
                      </p:childTnLst>
                    </p:cTn>
                  </p:par>
                  <p:par>
                    <p:cTn id="31" fill="hold">
                      <p:stCondLst>
                        <p:cond delay="indefinite"/>
                      </p:stCondLst>
                      <p:childTnLst>
                        <p:par>
                          <p:cTn id="32" fill="hold">
                            <p:stCondLst>
                              <p:cond delay="0"/>
                            </p:stCondLst>
                            <p:childTnLst>
                              <p:par>
                                <p:cTn id="33" presetID="16" presetClass="entr" presetSubtype="21" fill="hold" grpId="0" nodeType="clickEffect">
                                  <p:stCondLst>
                                    <p:cond delay="0"/>
                                  </p:stCondLst>
                                  <p:childTnLst>
                                    <p:set>
                                      <p:cBhvr>
                                        <p:cTn id="34" dur="1" fill="hold">
                                          <p:stCondLst>
                                            <p:cond delay="0"/>
                                          </p:stCondLst>
                                        </p:cTn>
                                        <p:tgtEl>
                                          <p:spTgt spid="4"/>
                                        </p:tgtEl>
                                        <p:attrNameLst>
                                          <p:attrName>style.visibility</p:attrName>
                                        </p:attrNameLst>
                                      </p:cBhvr>
                                      <p:to>
                                        <p:strVal val="visible"/>
                                      </p:to>
                                    </p:set>
                                    <p:animEffect transition="in" filter="barn(inVertical)">
                                      <p:cBhvr>
                                        <p:cTn id="35" dur="500"/>
                                        <p:tgtEl>
                                          <p:spTgt spid="4"/>
                                        </p:tgtEl>
                                      </p:cBhvr>
                                    </p:animEffect>
                                  </p:childTnLst>
                                </p:cTn>
                              </p:par>
                            </p:childTnLst>
                          </p:cTn>
                        </p:par>
                      </p:childTnLst>
                    </p:cTn>
                  </p:par>
                  <p:par>
                    <p:cTn id="36" fill="hold">
                      <p:stCondLst>
                        <p:cond delay="indefinite"/>
                      </p:stCondLst>
                      <p:childTnLst>
                        <p:par>
                          <p:cTn id="37" fill="hold">
                            <p:stCondLst>
                              <p:cond delay="0"/>
                            </p:stCondLst>
                            <p:childTnLst>
                              <p:par>
                                <p:cTn id="38" presetID="22" presetClass="entr" presetSubtype="4" fill="hold" grpId="0" nodeType="clickEffect">
                                  <p:stCondLst>
                                    <p:cond delay="0"/>
                                  </p:stCondLst>
                                  <p:childTnLst>
                                    <p:set>
                                      <p:cBhvr>
                                        <p:cTn id="39" dur="1" fill="hold">
                                          <p:stCondLst>
                                            <p:cond delay="0"/>
                                          </p:stCondLst>
                                        </p:cTn>
                                        <p:tgtEl>
                                          <p:spTgt spid="5"/>
                                        </p:tgtEl>
                                        <p:attrNameLst>
                                          <p:attrName>style.visibility</p:attrName>
                                        </p:attrNameLst>
                                      </p:cBhvr>
                                      <p:to>
                                        <p:strVal val="visible"/>
                                      </p:to>
                                    </p:set>
                                    <p:animEffect transition="in" filter="wipe(down)">
                                      <p:cBhvr>
                                        <p:cTn id="40"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6" grpId="0"/>
      <p:bldP spid="8" grpId="0"/>
      <p:bldP spid="2" grpId="0"/>
      <p:bldP spid="4" grpId="0"/>
      <p:bldP spid="5" grpId="0"/>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0" y="0"/>
            <a:ext cx="12314083" cy="1824873"/>
          </a:xfrm>
        </p:spPr>
        <p:txBody>
          <a:bodyPr>
            <a:noAutofit/>
          </a:bodyPr>
          <a:lstStyle/>
          <a:p>
            <a:pPr algn="l">
              <a:lnSpc>
                <a:spcPct val="100000"/>
              </a:lnSpc>
              <a:tabLst>
                <a:tab pos="1609725" algn="l"/>
              </a:tabLst>
            </a:pPr>
            <a:r>
              <a:rPr lang="fr-FR" sz="5400" b="1" dirty="0" smtClean="0">
                <a:solidFill>
                  <a:schemeClr val="tx1"/>
                </a:solidFill>
                <a:latin typeface="Bauhaus 93" panose="04030905020B02020C02" pitchFamily="82" charset="0"/>
              </a:rPr>
              <a:t>II/ </a:t>
            </a:r>
            <a:r>
              <a:rPr lang="fr-FR" sz="5400" b="1" dirty="0">
                <a:solidFill>
                  <a:schemeClr val="tx1"/>
                </a:solidFill>
                <a:latin typeface="Bauhaus 93" panose="04030905020B02020C02" pitchFamily="82" charset="0"/>
              </a:rPr>
              <a:t>LES </a:t>
            </a:r>
            <a:r>
              <a:rPr lang="fr-FR" sz="5400" b="1" dirty="0" smtClean="0">
                <a:solidFill>
                  <a:schemeClr val="tx1"/>
                </a:solidFill>
                <a:latin typeface="Bauhaus 93" panose="04030905020B02020C02" pitchFamily="82" charset="0"/>
              </a:rPr>
              <a:t>définitions </a:t>
            </a:r>
            <a:r>
              <a:rPr lang="fr-FR" sz="5400" b="1" dirty="0">
                <a:solidFill>
                  <a:schemeClr val="tx1"/>
                </a:solidFill>
                <a:latin typeface="Bauhaus 93" panose="04030905020B02020C02" pitchFamily="82" charset="0"/>
              </a:rPr>
              <a:t>DE </a:t>
            </a:r>
            <a:r>
              <a:rPr lang="fr-FR" sz="5400" b="1" dirty="0" smtClean="0">
                <a:solidFill>
                  <a:schemeClr val="tx1"/>
                </a:solidFill>
                <a:latin typeface="Bauhaus 93" panose="04030905020B02020C02" pitchFamily="82" charset="0"/>
              </a:rPr>
              <a:t>La </a:t>
            </a:r>
            <a:r>
              <a:rPr lang="fr-FR" sz="5400" b="1" dirty="0" smtClean="0">
                <a:solidFill>
                  <a:schemeClr val="tx1"/>
                </a:solidFill>
                <a:latin typeface="Bauhaus 93" panose="04030905020B02020C02" pitchFamily="82" charset="0"/>
              </a:rPr>
              <a:t>pureté </a:t>
            </a:r>
            <a:r>
              <a:rPr lang="fr-FR" sz="5400" b="1" dirty="0" smtClean="0">
                <a:solidFill>
                  <a:schemeClr val="tx1"/>
                </a:solidFill>
                <a:latin typeface="Bauhaus 93" panose="04030905020B02020C02" pitchFamily="82" charset="0"/>
              </a:rPr>
              <a:t>et l’unité de l’ </a:t>
            </a:r>
            <a:r>
              <a:rPr lang="fr-FR" sz="5400" b="1" dirty="0">
                <a:solidFill>
                  <a:schemeClr val="tx1"/>
                </a:solidFill>
                <a:latin typeface="Bauhaus 93" panose="04030905020B02020C02" pitchFamily="82" charset="0"/>
              </a:rPr>
              <a:t>EGLISE </a:t>
            </a:r>
            <a:endParaRPr lang="fr-FR" sz="5400" dirty="0" smtClean="0">
              <a:solidFill>
                <a:schemeClr val="tx1"/>
              </a:solidFill>
              <a:latin typeface="Bauhaus 93" panose="04030905020B02020C02" pitchFamily="82" charset="0"/>
            </a:endParaRPr>
          </a:p>
        </p:txBody>
      </p:sp>
      <p:sp>
        <p:nvSpPr>
          <p:cNvPr id="8" name="Rectangle 7"/>
          <p:cNvSpPr/>
          <p:nvPr/>
        </p:nvSpPr>
        <p:spPr>
          <a:xfrm>
            <a:off x="-368488" y="1743015"/>
            <a:ext cx="12191999" cy="923330"/>
          </a:xfrm>
          <a:prstGeom prst="rect">
            <a:avLst/>
          </a:prstGeom>
        </p:spPr>
        <p:txBody>
          <a:bodyPr wrap="square">
            <a:spAutoFit/>
          </a:bodyPr>
          <a:lstStyle/>
          <a:p>
            <a:pPr lvl="1"/>
            <a:r>
              <a:rPr lang="fr-FR" sz="5400" dirty="0" smtClean="0">
                <a:latin typeface="Bauhaus 93" panose="04030905020B02020C02" pitchFamily="82" charset="0"/>
              </a:rPr>
              <a:t>III/LES SIGNES D’UNE EGLISE PLUS PURE</a:t>
            </a:r>
            <a:endParaRPr lang="fr-FR" sz="5400" b="1" dirty="0">
              <a:latin typeface="Bauhaus 93" panose="04030905020B02020C02" pitchFamily="82" charset="0"/>
            </a:endParaRPr>
          </a:p>
        </p:txBody>
      </p:sp>
      <p:sp>
        <p:nvSpPr>
          <p:cNvPr id="4" name="Rectangle 3"/>
          <p:cNvSpPr/>
          <p:nvPr/>
        </p:nvSpPr>
        <p:spPr>
          <a:xfrm>
            <a:off x="0" y="2589229"/>
            <a:ext cx="12192000" cy="3785652"/>
          </a:xfrm>
          <a:prstGeom prst="rect">
            <a:avLst/>
          </a:prstGeom>
        </p:spPr>
        <p:txBody>
          <a:bodyPr wrap="square">
            <a:spAutoFit/>
          </a:bodyPr>
          <a:lstStyle/>
          <a:p>
            <a:pPr marL="685800" indent="-685800">
              <a:buFont typeface="Arial" panose="020B0604020202020204" pitchFamily="34" charset="0"/>
              <a:buChar char="•"/>
            </a:pPr>
            <a:r>
              <a:rPr lang="fr-FR" sz="4800" b="1" dirty="0" smtClean="0">
                <a:latin typeface="Bauhaus 93" panose="04030905020B02020C02" pitchFamily="82" charset="0"/>
              </a:rPr>
              <a:t>La prédication de la doctrine biblique  </a:t>
            </a:r>
          </a:p>
          <a:p>
            <a:pPr marL="685800" indent="-685800">
              <a:buFont typeface="Arial" panose="020B0604020202020204" pitchFamily="34" charset="0"/>
              <a:buChar char="•"/>
            </a:pPr>
            <a:r>
              <a:rPr lang="fr-FR" sz="4800" b="1" dirty="0" smtClean="0">
                <a:latin typeface="Bauhaus 93" panose="04030905020B02020C02" pitchFamily="82" charset="0"/>
              </a:rPr>
              <a:t>Le respect des sacrements</a:t>
            </a:r>
          </a:p>
          <a:p>
            <a:pPr marL="685800" indent="-685800">
              <a:buFont typeface="Arial" panose="020B0604020202020204" pitchFamily="34" charset="0"/>
              <a:buChar char="•"/>
            </a:pPr>
            <a:r>
              <a:rPr lang="fr-FR" sz="4800" b="1" dirty="0" smtClean="0">
                <a:latin typeface="Bauhaus 93" panose="04030905020B02020C02" pitchFamily="82" charset="0"/>
              </a:rPr>
              <a:t>L’exercice de la discipline</a:t>
            </a:r>
          </a:p>
          <a:p>
            <a:pPr marL="685800" indent="-685800">
              <a:buFont typeface="Arial" panose="020B0604020202020204" pitchFamily="34" charset="0"/>
              <a:buChar char="•"/>
            </a:pPr>
            <a:r>
              <a:rPr lang="fr-FR" sz="4800" b="1" dirty="0" smtClean="0">
                <a:latin typeface="Bauhaus 93" panose="04030905020B02020C02" pitchFamily="82" charset="0"/>
              </a:rPr>
              <a:t>Un culte authentique </a:t>
            </a:r>
          </a:p>
          <a:p>
            <a:pPr marL="685800" indent="-685800">
              <a:buFont typeface="Arial" panose="020B0604020202020204" pitchFamily="34" charset="0"/>
              <a:buChar char="•"/>
            </a:pPr>
            <a:r>
              <a:rPr lang="fr-FR" sz="4800" b="1" dirty="0" smtClean="0">
                <a:latin typeface="Bauhaus 93" panose="04030905020B02020C02" pitchFamily="82" charset="0"/>
              </a:rPr>
              <a:t>Une prière efficace</a:t>
            </a:r>
          </a:p>
        </p:txBody>
      </p:sp>
    </p:spTree>
    <p:extLst>
      <p:ext uri="{BB962C8B-B14F-4D97-AF65-F5344CB8AC3E}">
        <p14:creationId xmlns:p14="http://schemas.microsoft.com/office/powerpoint/2010/main" val="29024085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8"/>
                                        </p:tgtEl>
                                        <p:attrNameLst>
                                          <p:attrName>style.visibility</p:attrName>
                                        </p:attrNameLst>
                                      </p:cBhvr>
                                      <p:to>
                                        <p:strVal val="visible"/>
                                      </p:to>
                                    </p:set>
                                    <p:anim calcmode="lin" valueType="num">
                                      <p:cBhvr>
                                        <p:cTn id="14" dur="500" fill="hold"/>
                                        <p:tgtEl>
                                          <p:spTgt spid="8"/>
                                        </p:tgtEl>
                                        <p:attrNameLst>
                                          <p:attrName>ppt_w</p:attrName>
                                        </p:attrNameLst>
                                      </p:cBhvr>
                                      <p:tavLst>
                                        <p:tav tm="0">
                                          <p:val>
                                            <p:fltVal val="0"/>
                                          </p:val>
                                        </p:tav>
                                        <p:tav tm="100000">
                                          <p:val>
                                            <p:strVal val="#ppt_w"/>
                                          </p:val>
                                        </p:tav>
                                      </p:tavLst>
                                    </p:anim>
                                    <p:anim calcmode="lin" valueType="num">
                                      <p:cBhvr>
                                        <p:cTn id="15" dur="500" fill="hold"/>
                                        <p:tgtEl>
                                          <p:spTgt spid="8"/>
                                        </p:tgtEl>
                                        <p:attrNameLst>
                                          <p:attrName>ppt_h</p:attrName>
                                        </p:attrNameLst>
                                      </p:cBhvr>
                                      <p:tavLst>
                                        <p:tav tm="0">
                                          <p:val>
                                            <p:fltVal val="0"/>
                                          </p:val>
                                        </p:tav>
                                        <p:tav tm="100000">
                                          <p:val>
                                            <p:strVal val="#ppt_h"/>
                                          </p:val>
                                        </p:tav>
                                      </p:tavLst>
                                    </p:anim>
                                    <p:animEffect transition="in" filter="fade">
                                      <p:cBhvr>
                                        <p:cTn id="16" dur="500"/>
                                        <p:tgtEl>
                                          <p:spTgt spid="8"/>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4" fill="hold" grpId="0" nodeType="clickEffect">
                                  <p:stCondLst>
                                    <p:cond delay="0"/>
                                  </p:stCondLst>
                                  <p:childTnLst>
                                    <p:set>
                                      <p:cBhvr>
                                        <p:cTn id="20" dur="1" fill="hold">
                                          <p:stCondLst>
                                            <p:cond delay="0"/>
                                          </p:stCondLst>
                                        </p:cTn>
                                        <p:tgtEl>
                                          <p:spTgt spid="4"/>
                                        </p:tgtEl>
                                        <p:attrNameLst>
                                          <p:attrName>style.visibility</p:attrName>
                                        </p:attrNameLst>
                                      </p:cBhvr>
                                      <p:to>
                                        <p:strVal val="visible"/>
                                      </p:to>
                                    </p:set>
                                    <p:animEffect transition="in" filter="wipe(down)">
                                      <p:cBhvr>
                                        <p:cTn id="21"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8" grpId="0"/>
      <p:bldP spid="4" grpId="0"/>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001643"/>
          </a:xfrm>
          <a:prstGeom prst="rect">
            <a:avLst/>
          </a:prstGeom>
        </p:spPr>
        <p:txBody>
          <a:bodyPr wrap="square">
            <a:spAutoFit/>
          </a:bodyPr>
          <a:lstStyle/>
          <a:p>
            <a:pPr marL="685800" indent="-685800">
              <a:buFont typeface="Arial" panose="020B0604020202020204" pitchFamily="34" charset="0"/>
              <a:buChar char="•"/>
            </a:pPr>
            <a:r>
              <a:rPr lang="fr-FR" sz="4800" b="1" dirty="0" smtClean="0">
                <a:latin typeface="Bauhaus 93" panose="04030905020B02020C02" pitchFamily="82" charset="0"/>
              </a:rPr>
              <a:t>Un témoignage efficace</a:t>
            </a:r>
          </a:p>
          <a:p>
            <a:pPr marL="685800" indent="-685800">
              <a:buFont typeface="Arial" panose="020B0604020202020204" pitchFamily="34" charset="0"/>
              <a:buChar char="•"/>
            </a:pPr>
            <a:r>
              <a:rPr lang="fr-FR" sz="4800" b="1" dirty="0" smtClean="0">
                <a:latin typeface="Bauhaus 93" panose="04030905020B02020C02" pitchFamily="82" charset="0"/>
              </a:rPr>
              <a:t>Une réelle communion fraternelle</a:t>
            </a:r>
          </a:p>
          <a:p>
            <a:pPr marL="685800" indent="-685800">
              <a:buFont typeface="Arial" panose="020B0604020202020204" pitchFamily="34" charset="0"/>
              <a:buChar char="•"/>
            </a:pPr>
            <a:r>
              <a:rPr lang="fr-FR" sz="4800" b="1" dirty="0" smtClean="0">
                <a:latin typeface="Bauhaus 93" panose="04030905020B02020C02" pitchFamily="82" charset="0"/>
              </a:rPr>
              <a:t>Une organisation</a:t>
            </a:r>
            <a:r>
              <a:rPr lang="fr-FR" sz="4800" b="1" dirty="0">
                <a:latin typeface="Bauhaus 93" panose="04030905020B02020C02" pitchFamily="82" charset="0"/>
              </a:rPr>
              <a:t> </a:t>
            </a:r>
            <a:r>
              <a:rPr lang="fr-FR" sz="4800" b="1" dirty="0" smtClean="0">
                <a:latin typeface="Bauhaus 93" panose="04030905020B02020C02" pitchFamily="82" charset="0"/>
              </a:rPr>
              <a:t>conforme à la Bible</a:t>
            </a:r>
          </a:p>
          <a:p>
            <a:pPr marL="685800" indent="-685800">
              <a:buFont typeface="Arial" panose="020B0604020202020204" pitchFamily="34" charset="0"/>
              <a:buChar char="•"/>
            </a:pPr>
            <a:r>
              <a:rPr lang="fr-FR" sz="4800" b="1" dirty="0" smtClean="0">
                <a:latin typeface="Bauhaus 93" panose="04030905020B02020C02" pitchFamily="82" charset="0"/>
              </a:rPr>
              <a:t>Une puissance spirituelle dans le ministère</a:t>
            </a:r>
          </a:p>
          <a:p>
            <a:pPr marL="685800" indent="-685800">
              <a:buFont typeface="Arial" panose="020B0604020202020204" pitchFamily="34" charset="0"/>
              <a:buChar char="•"/>
            </a:pPr>
            <a:r>
              <a:rPr lang="fr-FR" sz="4800" b="1" dirty="0" smtClean="0">
                <a:latin typeface="Bauhaus 93" panose="04030905020B02020C02" pitchFamily="82" charset="0"/>
              </a:rPr>
              <a:t>La sainteté personnelle des membres</a:t>
            </a:r>
          </a:p>
          <a:p>
            <a:pPr marL="685800" indent="-685800">
              <a:buFont typeface="Arial" panose="020B0604020202020204" pitchFamily="34" charset="0"/>
              <a:buChar char="•"/>
            </a:pPr>
            <a:r>
              <a:rPr lang="fr-FR" sz="4800" b="1" dirty="0" smtClean="0">
                <a:latin typeface="Bauhaus 93" panose="04030905020B02020C02" pitchFamily="82" charset="0"/>
              </a:rPr>
              <a:t>Le soucis des pauvres</a:t>
            </a:r>
          </a:p>
          <a:p>
            <a:pPr marL="685800" indent="-685800">
              <a:buFont typeface="Arial" panose="020B0604020202020204" pitchFamily="34" charset="0"/>
              <a:buChar char="•"/>
            </a:pPr>
            <a:r>
              <a:rPr lang="fr-FR" sz="4800" b="1" dirty="0" smtClean="0">
                <a:latin typeface="Bauhaus 93" panose="04030905020B02020C02" pitchFamily="82" charset="0"/>
              </a:rPr>
              <a:t>Un amour profond pour Christ</a:t>
            </a:r>
          </a:p>
        </p:txBody>
      </p:sp>
    </p:spTree>
    <p:extLst>
      <p:ext uri="{BB962C8B-B14F-4D97-AF65-F5344CB8AC3E}">
        <p14:creationId xmlns:p14="http://schemas.microsoft.com/office/powerpoint/2010/main" val="21017541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wipe(down)">
                                      <p:cBhvr>
                                        <p:cTn id="12" dur="5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4">
                                            <p:txEl>
                                              <p:pRg st="1" end="1"/>
                                            </p:txEl>
                                          </p:spTgt>
                                        </p:tgtEl>
                                        <p:attrNameLst>
                                          <p:attrName>style.visibility</p:attrName>
                                        </p:attrNameLst>
                                      </p:cBhvr>
                                      <p:to>
                                        <p:strVal val="visible"/>
                                      </p:to>
                                    </p:set>
                                    <p:animEffect transition="in" filter="wipe(down)">
                                      <p:cBhvr>
                                        <p:cTn id="17" dur="500"/>
                                        <p:tgtEl>
                                          <p:spTgt spid="4">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4">
                                            <p:txEl>
                                              <p:pRg st="2" end="2"/>
                                            </p:txEl>
                                          </p:spTgt>
                                        </p:tgtEl>
                                        <p:attrNameLst>
                                          <p:attrName>style.visibility</p:attrName>
                                        </p:attrNameLst>
                                      </p:cBhvr>
                                      <p:to>
                                        <p:strVal val="visible"/>
                                      </p:to>
                                    </p:set>
                                    <p:animEffect transition="in" filter="wipe(down)">
                                      <p:cBhvr>
                                        <p:cTn id="22" dur="500"/>
                                        <p:tgtEl>
                                          <p:spTgt spid="4">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nodeType="clickEffect">
                                  <p:stCondLst>
                                    <p:cond delay="0"/>
                                  </p:stCondLst>
                                  <p:childTnLst>
                                    <p:set>
                                      <p:cBhvr>
                                        <p:cTn id="26" dur="1" fill="hold">
                                          <p:stCondLst>
                                            <p:cond delay="0"/>
                                          </p:stCondLst>
                                        </p:cTn>
                                        <p:tgtEl>
                                          <p:spTgt spid="4">
                                            <p:txEl>
                                              <p:pRg st="3" end="3"/>
                                            </p:txEl>
                                          </p:spTgt>
                                        </p:tgtEl>
                                        <p:attrNameLst>
                                          <p:attrName>style.visibility</p:attrName>
                                        </p:attrNameLst>
                                      </p:cBhvr>
                                      <p:to>
                                        <p:strVal val="visible"/>
                                      </p:to>
                                    </p:set>
                                    <p:animEffect transition="in" filter="wipe(down)">
                                      <p:cBhvr>
                                        <p:cTn id="27" dur="500"/>
                                        <p:tgtEl>
                                          <p:spTgt spid="4">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nodeType="clickEffect">
                                  <p:stCondLst>
                                    <p:cond delay="0"/>
                                  </p:stCondLst>
                                  <p:childTnLst>
                                    <p:set>
                                      <p:cBhvr>
                                        <p:cTn id="31" dur="1" fill="hold">
                                          <p:stCondLst>
                                            <p:cond delay="0"/>
                                          </p:stCondLst>
                                        </p:cTn>
                                        <p:tgtEl>
                                          <p:spTgt spid="4">
                                            <p:txEl>
                                              <p:pRg st="4" end="4"/>
                                            </p:txEl>
                                          </p:spTgt>
                                        </p:tgtEl>
                                        <p:attrNameLst>
                                          <p:attrName>style.visibility</p:attrName>
                                        </p:attrNameLst>
                                      </p:cBhvr>
                                      <p:to>
                                        <p:strVal val="visible"/>
                                      </p:to>
                                    </p:set>
                                    <p:animEffect transition="in" filter="wipe(down)">
                                      <p:cBhvr>
                                        <p:cTn id="32" dur="500"/>
                                        <p:tgtEl>
                                          <p:spTgt spid="4">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nodeType="clickEffect">
                                  <p:stCondLst>
                                    <p:cond delay="0"/>
                                  </p:stCondLst>
                                  <p:childTnLst>
                                    <p:set>
                                      <p:cBhvr>
                                        <p:cTn id="36" dur="1" fill="hold">
                                          <p:stCondLst>
                                            <p:cond delay="0"/>
                                          </p:stCondLst>
                                        </p:cTn>
                                        <p:tgtEl>
                                          <p:spTgt spid="4">
                                            <p:txEl>
                                              <p:pRg st="5" end="5"/>
                                            </p:txEl>
                                          </p:spTgt>
                                        </p:tgtEl>
                                        <p:attrNameLst>
                                          <p:attrName>style.visibility</p:attrName>
                                        </p:attrNameLst>
                                      </p:cBhvr>
                                      <p:to>
                                        <p:strVal val="visible"/>
                                      </p:to>
                                    </p:set>
                                    <p:animEffect transition="in" filter="wipe(down)">
                                      <p:cBhvr>
                                        <p:cTn id="37" dur="500"/>
                                        <p:tgtEl>
                                          <p:spTgt spid="4">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nodeType="clickEffect">
                                  <p:stCondLst>
                                    <p:cond delay="0"/>
                                  </p:stCondLst>
                                  <p:childTnLst>
                                    <p:set>
                                      <p:cBhvr>
                                        <p:cTn id="41" dur="1" fill="hold">
                                          <p:stCondLst>
                                            <p:cond delay="0"/>
                                          </p:stCondLst>
                                        </p:cTn>
                                        <p:tgtEl>
                                          <p:spTgt spid="4">
                                            <p:txEl>
                                              <p:pRg st="6" end="6"/>
                                            </p:txEl>
                                          </p:spTgt>
                                        </p:tgtEl>
                                        <p:attrNameLst>
                                          <p:attrName>style.visibility</p:attrName>
                                        </p:attrNameLst>
                                      </p:cBhvr>
                                      <p:to>
                                        <p:strVal val="visible"/>
                                      </p:to>
                                    </p:set>
                                    <p:animEffect transition="in" filter="wipe(down)">
                                      <p:cBhvr>
                                        <p:cTn id="42" dur="500"/>
                                        <p:tgtEl>
                                          <p:spTgt spid="4">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740307"/>
          </a:xfrm>
          <a:prstGeom prst="rect">
            <a:avLst/>
          </a:prstGeom>
        </p:spPr>
        <p:txBody>
          <a:bodyPr wrap="square">
            <a:spAutoFit/>
          </a:bodyPr>
          <a:lstStyle/>
          <a:p>
            <a:r>
              <a:rPr lang="fr-FR" sz="4800" b="1" dirty="0" smtClean="0">
                <a:latin typeface="Bauhaus 93" panose="04030905020B02020C02" pitchFamily="82" charset="0"/>
              </a:rPr>
              <a:t>IV/ L’ENSEIGNEMENT DU NOUVEAU TESTAMENT SUR L’UNITE DE L’EGLISE</a:t>
            </a:r>
          </a:p>
          <a:p>
            <a:endParaRPr lang="fr-FR" sz="4800" b="1" dirty="0">
              <a:latin typeface="Bauhaus 93" panose="04030905020B02020C02" pitchFamily="82" charset="0"/>
            </a:endParaRPr>
          </a:p>
          <a:p>
            <a:r>
              <a:rPr lang="fr-FR" sz="4800" b="1" dirty="0" smtClean="0">
                <a:latin typeface="Bauhaus 93" panose="04030905020B02020C02" pitchFamily="82" charset="0"/>
              </a:rPr>
              <a:t>V/ LES RAISONS  POUR LESQUELLES ON SE SEPARE</a:t>
            </a:r>
          </a:p>
          <a:p>
            <a:pPr marL="685800" indent="-685800">
              <a:buFont typeface="Arial" panose="020B0604020202020204" pitchFamily="34" charset="0"/>
              <a:buChar char="•"/>
            </a:pPr>
            <a:r>
              <a:rPr lang="fr-FR" sz="4800" b="1" dirty="0" smtClean="0">
                <a:latin typeface="Bauhaus 93" panose="04030905020B02020C02" pitchFamily="82" charset="0"/>
              </a:rPr>
              <a:t>Les raisons doctrinales</a:t>
            </a:r>
          </a:p>
          <a:p>
            <a:pPr marL="685800" indent="-685800">
              <a:buFont typeface="Arial" panose="020B0604020202020204" pitchFamily="34" charset="0"/>
              <a:buChar char="•"/>
            </a:pPr>
            <a:r>
              <a:rPr lang="fr-FR" sz="4800" b="1" dirty="0" smtClean="0">
                <a:latin typeface="Bauhaus 93" panose="04030905020B02020C02" pitchFamily="82" charset="0"/>
              </a:rPr>
              <a:t>Les raisons de conscience</a:t>
            </a:r>
          </a:p>
          <a:p>
            <a:pPr marL="685800" indent="-685800">
              <a:buFont typeface="Arial" panose="020B0604020202020204" pitchFamily="34" charset="0"/>
              <a:buChar char="•"/>
            </a:pPr>
            <a:r>
              <a:rPr lang="fr-FR" sz="4800" b="1" dirty="0" smtClean="0">
                <a:latin typeface="Bauhaus 93" panose="04030905020B02020C02" pitchFamily="82" charset="0"/>
              </a:rPr>
              <a:t>Les raisons pratiques</a:t>
            </a:r>
          </a:p>
          <a:p>
            <a:r>
              <a:rPr lang="fr-FR" sz="4800" b="1" dirty="0" smtClean="0">
                <a:latin typeface="Bauhaus 93" panose="04030905020B02020C02" pitchFamily="82" charset="0"/>
              </a:rPr>
              <a:t>VI/ CONCLUSION</a:t>
            </a:r>
            <a:endParaRPr lang="fr-FR" sz="4800" b="1" dirty="0">
              <a:latin typeface="Bauhaus 93" panose="04030905020B02020C02" pitchFamily="82" charset="0"/>
            </a:endParaRPr>
          </a:p>
        </p:txBody>
      </p:sp>
    </p:spTree>
    <p:extLst>
      <p:ext uri="{BB962C8B-B14F-4D97-AF65-F5344CB8AC3E}">
        <p14:creationId xmlns:p14="http://schemas.microsoft.com/office/powerpoint/2010/main" val="31780496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wipe(down)">
                                      <p:cBhvr>
                                        <p:cTn id="12" dur="5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wipe(down)">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wipe(down)">
                                      <p:cBhvr>
                                        <p:cTn id="22" dur="5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wipe(down)">
                                      <p:cBhvr>
                                        <p:cTn id="27" dur="500"/>
                                        <p:tgtEl>
                                          <p:spTgt spid="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nodeType="clickEffect">
                                  <p:stCondLst>
                                    <p:cond delay="0"/>
                                  </p:stCondLst>
                                  <p:childTnLst>
                                    <p:set>
                                      <p:cBhvr>
                                        <p:cTn id="31" dur="1" fill="hold">
                                          <p:stCondLst>
                                            <p:cond delay="0"/>
                                          </p:stCondLst>
                                        </p:cTn>
                                        <p:tgtEl>
                                          <p:spTgt spid="4">
                                            <p:txEl>
                                              <p:pRg st="5" end="5"/>
                                            </p:txEl>
                                          </p:spTgt>
                                        </p:tgtEl>
                                        <p:attrNameLst>
                                          <p:attrName>style.visibility</p:attrName>
                                        </p:attrNameLst>
                                      </p:cBhvr>
                                      <p:to>
                                        <p:strVal val="visible"/>
                                      </p:to>
                                    </p:set>
                                    <p:animEffect transition="in" filter="wipe(down)">
                                      <p:cBhvr>
                                        <p:cTn id="32" dur="500"/>
                                        <p:tgtEl>
                                          <p:spTgt spid="4">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nodeType="clickEffect">
                                  <p:stCondLst>
                                    <p:cond delay="0"/>
                                  </p:stCondLst>
                                  <p:childTnLst>
                                    <p:set>
                                      <p:cBhvr>
                                        <p:cTn id="36" dur="1" fill="hold">
                                          <p:stCondLst>
                                            <p:cond delay="0"/>
                                          </p:stCondLst>
                                        </p:cTn>
                                        <p:tgtEl>
                                          <p:spTgt spid="4">
                                            <p:txEl>
                                              <p:pRg st="6" end="6"/>
                                            </p:txEl>
                                          </p:spTgt>
                                        </p:tgtEl>
                                        <p:attrNameLst>
                                          <p:attrName>style.visibility</p:attrName>
                                        </p:attrNameLst>
                                      </p:cBhvr>
                                      <p:to>
                                        <p:strVal val="visible"/>
                                      </p:to>
                                    </p:set>
                                    <p:animEffect transition="in" filter="wipe(down)">
                                      <p:cBhvr>
                                        <p:cTn id="37" dur="500"/>
                                        <p:tgtEl>
                                          <p:spTgt spid="4">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0" y="959273"/>
            <a:ext cx="12314083" cy="1824873"/>
          </a:xfrm>
        </p:spPr>
        <p:txBody>
          <a:bodyPr>
            <a:noAutofit/>
          </a:bodyPr>
          <a:lstStyle/>
          <a:p>
            <a:pPr algn="l">
              <a:lnSpc>
                <a:spcPct val="100000"/>
              </a:lnSpc>
              <a:tabLst>
                <a:tab pos="1609725" algn="l"/>
              </a:tabLst>
            </a:pPr>
            <a:r>
              <a:rPr lang="fr-FR" sz="5400" b="1" u="sng" dirty="0" smtClean="0">
                <a:solidFill>
                  <a:schemeClr val="tx1"/>
                </a:solidFill>
                <a:latin typeface="Bauhaus 93" panose="04030905020B02020C02" pitchFamily="82" charset="0"/>
              </a:rPr>
              <a:t>proclamation</a:t>
            </a:r>
            <a:endParaRPr lang="fr-FR" sz="5400" b="1" u="sng" dirty="0">
              <a:solidFill>
                <a:schemeClr val="tx1"/>
              </a:solidFill>
              <a:latin typeface="Bauhaus 93" panose="04030905020B02020C02" pitchFamily="82" charset="0"/>
            </a:endParaRPr>
          </a:p>
          <a:p>
            <a:pPr algn="l">
              <a:lnSpc>
                <a:spcPct val="100000"/>
              </a:lnSpc>
              <a:tabLst>
                <a:tab pos="1609725" algn="l"/>
              </a:tabLst>
            </a:pPr>
            <a:r>
              <a:rPr lang="fr-FR" sz="5400" b="1" dirty="0">
                <a:solidFill>
                  <a:schemeClr val="tx1"/>
                </a:solidFill>
                <a:latin typeface="Bauhaus 93" panose="04030905020B02020C02" pitchFamily="82" charset="0"/>
              </a:rPr>
              <a:t>JESUS CHRIST BÂTIRA L EGLISE BAPTISTE DE COCODY ET LES PORTES DE L ENFER N AURONT PAS DE VICTOIRE SUR NOUS </a:t>
            </a:r>
            <a:r>
              <a:rPr lang="fr-FR" sz="5400" b="1" dirty="0" smtClean="0">
                <a:solidFill>
                  <a:schemeClr val="tx1"/>
                </a:solidFill>
                <a:latin typeface="Bauhaus 93" panose="04030905020B02020C02" pitchFamily="82" charset="0"/>
              </a:rPr>
              <a:t>.</a:t>
            </a:r>
            <a:endParaRPr lang="fr-FR" sz="5400" b="1" dirty="0">
              <a:solidFill>
                <a:schemeClr val="tx1"/>
              </a:solidFill>
              <a:latin typeface="Bauhaus 93" panose="04030905020B02020C02" pitchFamily="82" charset="0"/>
            </a:endParaRPr>
          </a:p>
          <a:p>
            <a:pPr algn="l">
              <a:lnSpc>
                <a:spcPct val="100000"/>
              </a:lnSpc>
              <a:tabLst>
                <a:tab pos="1609725" algn="l"/>
              </a:tabLst>
            </a:pPr>
            <a:r>
              <a:rPr lang="fr-FR" sz="5400" b="1" dirty="0">
                <a:solidFill>
                  <a:schemeClr val="tx1"/>
                </a:solidFill>
                <a:latin typeface="Bauhaus 93" panose="04030905020B02020C02" pitchFamily="82" charset="0"/>
              </a:rPr>
              <a:t>AU NOM DE JÉSUS L EGLISE BAPTISTE DE COCODY NE MOURA POINT ELLE VIVRA</a:t>
            </a:r>
          </a:p>
        </p:txBody>
      </p:sp>
      <p:sp>
        <p:nvSpPr>
          <p:cNvPr id="6" name="Rectangle 5"/>
          <p:cNvSpPr/>
          <p:nvPr/>
        </p:nvSpPr>
        <p:spPr>
          <a:xfrm>
            <a:off x="43682" y="139280"/>
            <a:ext cx="11215688" cy="830997"/>
          </a:xfrm>
          <a:prstGeom prst="rect">
            <a:avLst/>
          </a:prstGeom>
        </p:spPr>
        <p:txBody>
          <a:bodyPr wrap="square">
            <a:spAutoFit/>
          </a:bodyPr>
          <a:lstStyle/>
          <a:p>
            <a:r>
              <a:rPr lang="fr-FR" sz="4800" u="sng" dirty="0">
                <a:latin typeface="Bauhaus 93" panose="04030905020B02020C02" pitchFamily="82" charset="0"/>
              </a:rPr>
              <a:t>V/ CONCLUSION </a:t>
            </a:r>
          </a:p>
        </p:txBody>
      </p:sp>
      <p:sp>
        <p:nvSpPr>
          <p:cNvPr id="2" name="Rectangle 1"/>
          <p:cNvSpPr/>
          <p:nvPr/>
        </p:nvSpPr>
        <p:spPr>
          <a:xfrm>
            <a:off x="0" y="1071588"/>
            <a:ext cx="12133701" cy="830997"/>
          </a:xfrm>
          <a:prstGeom prst="rect">
            <a:avLst/>
          </a:prstGeom>
        </p:spPr>
        <p:txBody>
          <a:bodyPr wrap="square">
            <a:spAutoFit/>
          </a:bodyPr>
          <a:lstStyle/>
          <a:p>
            <a:r>
              <a:rPr lang="fr-FR" sz="4800" b="1" dirty="0" smtClean="0">
                <a:latin typeface="Bauhaus 93" panose="04030905020B02020C02" pitchFamily="82" charset="0"/>
              </a:rPr>
              <a:t> </a:t>
            </a:r>
            <a:endParaRPr lang="fr-FR" sz="4800" b="1" dirty="0">
              <a:latin typeface="Bauhaus 93" panose="04030905020B02020C02" pitchFamily="82" charset="0"/>
            </a:endParaRPr>
          </a:p>
        </p:txBody>
      </p:sp>
      <p:sp>
        <p:nvSpPr>
          <p:cNvPr id="4" name="Rectangle 3"/>
          <p:cNvSpPr/>
          <p:nvPr/>
        </p:nvSpPr>
        <p:spPr>
          <a:xfrm>
            <a:off x="0" y="3708350"/>
            <a:ext cx="10768078" cy="830997"/>
          </a:xfrm>
          <a:prstGeom prst="rect">
            <a:avLst/>
          </a:prstGeom>
        </p:spPr>
        <p:txBody>
          <a:bodyPr wrap="square">
            <a:spAutoFit/>
          </a:bodyPr>
          <a:lstStyle/>
          <a:p>
            <a:r>
              <a:rPr lang="fr-FR" sz="4800" b="1" dirty="0" smtClean="0">
                <a:latin typeface="Bauhaus 93" panose="04030905020B02020C02" pitchFamily="82" charset="0"/>
              </a:rPr>
              <a:t> </a:t>
            </a:r>
            <a:endParaRPr lang="fr-FR" sz="4800" b="1" dirty="0">
              <a:latin typeface="Bauhaus 93" panose="04030905020B02020C02" pitchFamily="82" charset="0"/>
            </a:endParaRPr>
          </a:p>
        </p:txBody>
      </p:sp>
      <p:sp>
        <p:nvSpPr>
          <p:cNvPr id="5" name="Rectangle 4"/>
          <p:cNvSpPr/>
          <p:nvPr/>
        </p:nvSpPr>
        <p:spPr>
          <a:xfrm>
            <a:off x="122832" y="4626585"/>
            <a:ext cx="11122925" cy="830997"/>
          </a:xfrm>
          <a:prstGeom prst="rect">
            <a:avLst/>
          </a:prstGeom>
        </p:spPr>
        <p:txBody>
          <a:bodyPr wrap="square">
            <a:spAutoFit/>
          </a:bodyPr>
          <a:lstStyle/>
          <a:p>
            <a:r>
              <a:rPr lang="fr-FR" sz="4800" dirty="0" smtClean="0">
                <a:latin typeface="Bauhaus 93" panose="04030905020B02020C02" pitchFamily="82" charset="0"/>
              </a:rPr>
              <a:t> </a:t>
            </a:r>
            <a:endParaRPr lang="fr-FR" sz="4800" dirty="0">
              <a:latin typeface="Bauhaus 93" panose="04030905020B02020C02" pitchFamily="82" charset="0"/>
            </a:endParaRPr>
          </a:p>
        </p:txBody>
      </p:sp>
      <p:sp>
        <p:nvSpPr>
          <p:cNvPr id="7" name="Rectangle 6"/>
          <p:cNvSpPr/>
          <p:nvPr/>
        </p:nvSpPr>
        <p:spPr>
          <a:xfrm>
            <a:off x="611664" y="5264206"/>
            <a:ext cx="338554" cy="830997"/>
          </a:xfrm>
          <a:prstGeom prst="rect">
            <a:avLst/>
          </a:prstGeom>
        </p:spPr>
        <p:txBody>
          <a:bodyPr wrap="none">
            <a:spAutoFit/>
          </a:bodyPr>
          <a:lstStyle/>
          <a:p>
            <a:r>
              <a:rPr lang="fr-FR" sz="4800" dirty="0" smtClean="0">
                <a:latin typeface="Bauhaus 93" panose="04030905020B02020C02" pitchFamily="82" charset="0"/>
              </a:rPr>
              <a:t> </a:t>
            </a:r>
            <a:endParaRPr lang="fr-FR" sz="4800" dirty="0">
              <a:latin typeface="Bauhaus 93" panose="04030905020B02020C02" pitchFamily="82" charset="0"/>
            </a:endParaRPr>
          </a:p>
        </p:txBody>
      </p:sp>
      <p:sp>
        <p:nvSpPr>
          <p:cNvPr id="9" name="Rectangle 8"/>
          <p:cNvSpPr/>
          <p:nvPr/>
        </p:nvSpPr>
        <p:spPr>
          <a:xfrm>
            <a:off x="634351" y="5946593"/>
            <a:ext cx="338554" cy="830997"/>
          </a:xfrm>
          <a:prstGeom prst="rect">
            <a:avLst/>
          </a:prstGeom>
        </p:spPr>
        <p:txBody>
          <a:bodyPr wrap="none">
            <a:spAutoFit/>
          </a:bodyPr>
          <a:lstStyle/>
          <a:p>
            <a:r>
              <a:rPr lang="fr-FR" sz="4800" dirty="0" smtClean="0">
                <a:latin typeface="Bauhaus 93" panose="04030905020B02020C02" pitchFamily="82" charset="0"/>
              </a:rPr>
              <a:t> </a:t>
            </a:r>
            <a:endParaRPr lang="fr-FR" sz="4800" dirty="0">
              <a:latin typeface="Bauhaus 93" panose="04030905020B02020C02" pitchFamily="82" charset="0"/>
            </a:endParaRPr>
          </a:p>
        </p:txBody>
      </p:sp>
      <p:sp>
        <p:nvSpPr>
          <p:cNvPr id="10" name="Rectangle 9"/>
          <p:cNvSpPr/>
          <p:nvPr/>
        </p:nvSpPr>
        <p:spPr>
          <a:xfrm>
            <a:off x="5206365" y="3244334"/>
            <a:ext cx="248786" cy="369332"/>
          </a:xfrm>
          <a:prstGeom prst="rect">
            <a:avLst/>
          </a:prstGeom>
        </p:spPr>
        <p:txBody>
          <a:bodyPr wrap="none">
            <a:spAutoFit/>
          </a:bodyPr>
          <a:lstStyle/>
          <a:p>
            <a:r>
              <a:rPr lang="fr-FR" dirty="0" smtClean="0"/>
              <a:t> </a:t>
            </a:r>
            <a:endParaRPr lang="fr-FR" dirty="0"/>
          </a:p>
        </p:txBody>
      </p:sp>
    </p:spTree>
    <p:extLst>
      <p:ext uri="{BB962C8B-B14F-4D97-AF65-F5344CB8AC3E}">
        <p14:creationId xmlns:p14="http://schemas.microsoft.com/office/powerpoint/2010/main" val="11681816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ppt_w</p:attrName>
                                        </p:attrNameLst>
                                      </p:cBhvr>
                                      <p:tavLst>
                                        <p:tav tm="0">
                                          <p:val>
                                            <p:fltVal val="0"/>
                                          </p:val>
                                        </p:tav>
                                        <p:tav tm="100000">
                                          <p:val>
                                            <p:strVal val="#ppt_w"/>
                                          </p:val>
                                        </p:tav>
                                      </p:tavLst>
                                    </p:anim>
                                    <p:anim calcmode="lin" valueType="num">
                                      <p:cBhvr>
                                        <p:cTn id="8" dur="500" fill="hold"/>
                                        <p:tgtEl>
                                          <p:spTgt spid="6"/>
                                        </p:tgtEl>
                                        <p:attrNameLst>
                                          <p:attrName>ppt_h</p:attrName>
                                        </p:attrNameLst>
                                      </p:cBhvr>
                                      <p:tavLst>
                                        <p:tav tm="0">
                                          <p:val>
                                            <p:fltVal val="0"/>
                                          </p:val>
                                        </p:tav>
                                        <p:tav tm="100000">
                                          <p:val>
                                            <p:strVal val="#ppt_h"/>
                                          </p:val>
                                        </p:tav>
                                      </p:tavLst>
                                    </p:anim>
                                    <p:animEffect transition="in" filter="fade">
                                      <p:cBhvr>
                                        <p:cTn id="9" dur="500"/>
                                        <p:tgtEl>
                                          <p:spTgt spid="6"/>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16" dur="500"/>
                                        <p:tgtEl>
                                          <p:spTgt spid="3">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 calcmode="lin" valueType="num">
                                      <p:cBhvr>
                                        <p:cTn id="21"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23" dur="500"/>
                                        <p:tgtEl>
                                          <p:spTgt spid="3">
                                            <p:txEl>
                                              <p:pRg st="1" end="1"/>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 calcmode="lin" valueType="num">
                                      <p:cBhvr>
                                        <p:cTn id="28"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30" dur="500"/>
                                        <p:tgtEl>
                                          <p:spTgt spid="3">
                                            <p:txEl>
                                              <p:pRg st="2" end="2"/>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2"/>
                                        </p:tgtEl>
                                        <p:attrNameLst>
                                          <p:attrName>style.visibility</p:attrName>
                                        </p:attrNameLst>
                                      </p:cBhvr>
                                      <p:to>
                                        <p:strVal val="visible"/>
                                      </p:to>
                                    </p:set>
                                    <p:anim calcmode="lin" valueType="num">
                                      <p:cBhvr>
                                        <p:cTn id="35" dur="500" fill="hold"/>
                                        <p:tgtEl>
                                          <p:spTgt spid="2"/>
                                        </p:tgtEl>
                                        <p:attrNameLst>
                                          <p:attrName>ppt_w</p:attrName>
                                        </p:attrNameLst>
                                      </p:cBhvr>
                                      <p:tavLst>
                                        <p:tav tm="0">
                                          <p:val>
                                            <p:fltVal val="0"/>
                                          </p:val>
                                        </p:tav>
                                        <p:tav tm="100000">
                                          <p:val>
                                            <p:strVal val="#ppt_w"/>
                                          </p:val>
                                        </p:tav>
                                      </p:tavLst>
                                    </p:anim>
                                    <p:anim calcmode="lin" valueType="num">
                                      <p:cBhvr>
                                        <p:cTn id="36" dur="500" fill="hold"/>
                                        <p:tgtEl>
                                          <p:spTgt spid="2"/>
                                        </p:tgtEl>
                                        <p:attrNameLst>
                                          <p:attrName>ppt_h</p:attrName>
                                        </p:attrNameLst>
                                      </p:cBhvr>
                                      <p:tavLst>
                                        <p:tav tm="0">
                                          <p:val>
                                            <p:fltVal val="0"/>
                                          </p:val>
                                        </p:tav>
                                        <p:tav tm="100000">
                                          <p:val>
                                            <p:strVal val="#ppt_h"/>
                                          </p:val>
                                        </p:tav>
                                      </p:tavLst>
                                    </p:anim>
                                    <p:animEffect transition="in" filter="fade">
                                      <p:cBhvr>
                                        <p:cTn id="3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6" grpId="0"/>
      <p:bldP spid="2" grpId="0"/>
    </p:bld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0" y="1869746"/>
            <a:ext cx="12192000" cy="5016758"/>
          </a:xfrm>
          <a:prstGeom prst="rect">
            <a:avLst/>
          </a:prstGeom>
        </p:spPr>
        <p:txBody>
          <a:bodyPr wrap="square">
            <a:spAutoFit/>
          </a:bodyPr>
          <a:lstStyle/>
          <a:p>
            <a:pPr lvl="0"/>
            <a:r>
              <a:rPr lang="fr-FR" sz="4000" dirty="0">
                <a:latin typeface="Bauhaus 93" panose="04030905020B02020C02" pitchFamily="82" charset="0"/>
              </a:rPr>
              <a:t>10 </a:t>
            </a:r>
            <a:r>
              <a:rPr lang="fr-FR" sz="4000" dirty="0" smtClean="0">
                <a:latin typeface="Bauhaus 93" panose="04030905020B02020C02" pitchFamily="82" charset="0"/>
              </a:rPr>
              <a:t>  </a:t>
            </a:r>
            <a:r>
              <a:rPr lang="fr-FR" sz="4000" dirty="0">
                <a:latin typeface="Bauhaus 93" panose="04030905020B02020C02" pitchFamily="82" charset="0"/>
              </a:rPr>
              <a:t>J’ai éprouvé une grande joie dans le Seigneur de ce que vous avez pu enfin renouveler l’expression de vos sentiments pour moi ; vous y pensiez bien, mais l’occasion vous manquait.</a:t>
            </a:r>
          </a:p>
          <a:p>
            <a:pPr lvl="0"/>
            <a:r>
              <a:rPr lang="fr-FR" sz="4000" dirty="0">
                <a:latin typeface="Bauhaus 93" panose="04030905020B02020C02" pitchFamily="82" charset="0"/>
              </a:rPr>
              <a:t>11  Ce n’est pas en vue de mes besoins que je dis cela, car j’ai appris à être content de l’état où je me trouve.</a:t>
            </a:r>
          </a:p>
          <a:p>
            <a:pPr lvl="0"/>
            <a:r>
              <a:rPr lang="fr-FR" sz="4000" dirty="0" smtClean="0">
                <a:latin typeface="Bauhaus 93" panose="04030905020B02020C02" pitchFamily="82" charset="0"/>
              </a:rPr>
              <a:t>.</a:t>
            </a:r>
            <a:endParaRPr lang="fr-FR" sz="4000" dirty="0">
              <a:latin typeface="Bauhaus 93" panose="04030905020B02020C02" pitchFamily="82" charset="0"/>
            </a:endParaRPr>
          </a:p>
        </p:txBody>
      </p:sp>
      <p:sp>
        <p:nvSpPr>
          <p:cNvPr id="2" name="Rectangle 1"/>
          <p:cNvSpPr/>
          <p:nvPr/>
        </p:nvSpPr>
        <p:spPr>
          <a:xfrm>
            <a:off x="3048000" y="701799"/>
            <a:ext cx="6096000" cy="830997"/>
          </a:xfrm>
          <a:prstGeom prst="rect">
            <a:avLst/>
          </a:prstGeom>
        </p:spPr>
        <p:txBody>
          <a:bodyPr>
            <a:spAutoFit/>
          </a:bodyPr>
          <a:lstStyle/>
          <a:p>
            <a:r>
              <a:rPr lang="fr-FR" sz="4800" dirty="0" smtClean="0">
                <a:latin typeface="Bauhaus 93" panose="04030905020B02020C02" pitchFamily="82" charset="0"/>
              </a:rPr>
              <a:t>Ephésiens 4: 10-11</a:t>
            </a:r>
            <a:endParaRPr lang="fr-FR" sz="4800" dirty="0">
              <a:latin typeface="Bauhaus 93" panose="04030905020B02020C02" pitchFamily="82" charset="0"/>
            </a:endParaRPr>
          </a:p>
        </p:txBody>
      </p:sp>
    </p:spTree>
    <p:extLst>
      <p:ext uri="{BB962C8B-B14F-4D97-AF65-F5344CB8AC3E}">
        <p14:creationId xmlns:p14="http://schemas.microsoft.com/office/powerpoint/2010/main" val="33298324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 calcmode="lin" valueType="num">
                                      <p:cBhvr>
                                        <p:cTn id="7" dur="500" fill="hold"/>
                                        <p:tgtEl>
                                          <p:spTgt spid="9">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9">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9">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9">
                                            <p:txEl>
                                              <p:pRg st="1" end="1"/>
                                            </p:txEl>
                                          </p:spTgt>
                                        </p:tgtEl>
                                        <p:attrNameLst>
                                          <p:attrName>style.visibility</p:attrName>
                                        </p:attrNameLst>
                                      </p:cBhvr>
                                      <p:to>
                                        <p:strVal val="visible"/>
                                      </p:to>
                                    </p:set>
                                    <p:anim calcmode="lin" valueType="num">
                                      <p:cBhvr>
                                        <p:cTn id="14" dur="500" fill="hold"/>
                                        <p:tgtEl>
                                          <p:spTgt spid="9">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9">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9">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9">
                                            <p:txEl>
                                              <p:pRg st="2" end="2"/>
                                            </p:txEl>
                                          </p:spTgt>
                                        </p:tgtEl>
                                        <p:attrNameLst>
                                          <p:attrName>style.visibility</p:attrName>
                                        </p:attrNameLst>
                                      </p:cBhvr>
                                      <p:to>
                                        <p:strVal val="visible"/>
                                      </p:to>
                                    </p:set>
                                    <p:anim calcmode="lin" valueType="num">
                                      <p:cBhvr>
                                        <p:cTn id="21" dur="500" fill="hold"/>
                                        <p:tgtEl>
                                          <p:spTgt spid="9">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9">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0" y="1869746"/>
            <a:ext cx="12192000" cy="4401205"/>
          </a:xfrm>
          <a:prstGeom prst="rect">
            <a:avLst/>
          </a:prstGeom>
        </p:spPr>
        <p:txBody>
          <a:bodyPr wrap="square">
            <a:spAutoFit/>
          </a:bodyPr>
          <a:lstStyle/>
          <a:p>
            <a:pPr lvl="0"/>
            <a:r>
              <a:rPr lang="fr-FR" sz="4000" dirty="0">
                <a:latin typeface="Bauhaus 93" panose="04030905020B02020C02" pitchFamily="82" charset="0"/>
              </a:rPr>
              <a:t>12  Je sais vivre dans l’humiliation, et je sais vivre dans l’abondance. En tout et partout j’ai appris à être rassasié et à avoir faim, à être dans l’abondance et à être dans la disette.</a:t>
            </a:r>
          </a:p>
          <a:p>
            <a:pPr lvl="0"/>
            <a:r>
              <a:rPr lang="fr-FR" sz="4000" dirty="0">
                <a:latin typeface="Bauhaus 93" panose="04030905020B02020C02" pitchFamily="82" charset="0"/>
              </a:rPr>
              <a:t>13  Je puis tout par celui qui me fortifie.</a:t>
            </a:r>
          </a:p>
          <a:p>
            <a:pPr lvl="0"/>
            <a:r>
              <a:rPr lang="fr-FR" sz="4000" dirty="0">
                <a:latin typeface="Bauhaus 93" panose="04030905020B02020C02" pitchFamily="82" charset="0"/>
              </a:rPr>
              <a:t>14  Cependant vous avez bien fait de prendre part à ma détresse.</a:t>
            </a:r>
          </a:p>
        </p:txBody>
      </p:sp>
      <p:sp>
        <p:nvSpPr>
          <p:cNvPr id="2" name="Rectangle 1"/>
          <p:cNvSpPr/>
          <p:nvPr/>
        </p:nvSpPr>
        <p:spPr>
          <a:xfrm>
            <a:off x="3048000" y="701799"/>
            <a:ext cx="6096000" cy="830997"/>
          </a:xfrm>
          <a:prstGeom prst="rect">
            <a:avLst/>
          </a:prstGeom>
        </p:spPr>
        <p:txBody>
          <a:bodyPr>
            <a:spAutoFit/>
          </a:bodyPr>
          <a:lstStyle/>
          <a:p>
            <a:r>
              <a:rPr lang="fr-FR" sz="4800" dirty="0" smtClean="0">
                <a:latin typeface="Bauhaus 93" panose="04030905020B02020C02" pitchFamily="82" charset="0"/>
              </a:rPr>
              <a:t>Ephésiens 4: 12-14</a:t>
            </a:r>
            <a:endParaRPr lang="fr-FR" sz="4800" dirty="0">
              <a:latin typeface="Bauhaus 93" panose="04030905020B02020C02" pitchFamily="82" charset="0"/>
            </a:endParaRPr>
          </a:p>
        </p:txBody>
      </p:sp>
    </p:spTree>
    <p:extLst>
      <p:ext uri="{BB962C8B-B14F-4D97-AF65-F5344CB8AC3E}">
        <p14:creationId xmlns:p14="http://schemas.microsoft.com/office/powerpoint/2010/main" val="4732858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 calcmode="lin" valueType="num">
                                      <p:cBhvr>
                                        <p:cTn id="7" dur="500" fill="hold"/>
                                        <p:tgtEl>
                                          <p:spTgt spid="9">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9">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9">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9">
                                            <p:txEl>
                                              <p:pRg st="1" end="1"/>
                                            </p:txEl>
                                          </p:spTgt>
                                        </p:tgtEl>
                                        <p:attrNameLst>
                                          <p:attrName>style.visibility</p:attrName>
                                        </p:attrNameLst>
                                      </p:cBhvr>
                                      <p:to>
                                        <p:strVal val="visible"/>
                                      </p:to>
                                    </p:set>
                                    <p:anim calcmode="lin" valueType="num">
                                      <p:cBhvr>
                                        <p:cTn id="14" dur="500" fill="hold"/>
                                        <p:tgtEl>
                                          <p:spTgt spid="9">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9">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9">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9">
                                            <p:txEl>
                                              <p:pRg st="2" end="2"/>
                                            </p:txEl>
                                          </p:spTgt>
                                        </p:tgtEl>
                                        <p:attrNameLst>
                                          <p:attrName>style.visibility</p:attrName>
                                        </p:attrNameLst>
                                      </p:cBhvr>
                                      <p:to>
                                        <p:strVal val="visible"/>
                                      </p:to>
                                    </p:set>
                                    <p:anim calcmode="lin" valueType="num">
                                      <p:cBhvr>
                                        <p:cTn id="21" dur="500" fill="hold"/>
                                        <p:tgtEl>
                                          <p:spTgt spid="9">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9">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14597" y="360623"/>
            <a:ext cx="11227633" cy="502257"/>
          </a:xfrm>
        </p:spPr>
        <p:txBody>
          <a:bodyPr>
            <a:noAutofit/>
          </a:bodyPr>
          <a:lstStyle/>
          <a:p>
            <a:r>
              <a:rPr lang="fr-FR" sz="3600" dirty="0">
                <a:latin typeface="Bauhaus 93" panose="04030905020B02020C02" pitchFamily="82" charset="0"/>
                <a:cs typeface="Arial" panose="020B0604020202020204" pitchFamily="34" charset="0"/>
              </a:rPr>
              <a:t>Invocation: tu es </a:t>
            </a:r>
            <a:r>
              <a:rPr lang="fr-FR" sz="3600" dirty="0" smtClean="0">
                <a:latin typeface="Bauhaus 93" panose="04030905020B02020C02" pitchFamily="82" charset="0"/>
                <a:cs typeface="Arial" panose="020B0604020202020204" pitchFamily="34" charset="0"/>
              </a:rPr>
              <a:t>là,,,</a:t>
            </a:r>
            <a:endParaRPr lang="fr-FR" sz="4000" dirty="0">
              <a:latin typeface="Bauhaus 93" panose="04030905020B02020C02" pitchFamily="82" charset="0"/>
              <a:cs typeface="Arial" panose="020B0604020202020204" pitchFamily="34" charset="0"/>
            </a:endParaRPr>
          </a:p>
        </p:txBody>
      </p:sp>
      <p:sp>
        <p:nvSpPr>
          <p:cNvPr id="3" name="Sous-titre 2"/>
          <p:cNvSpPr>
            <a:spLocks noGrp="1"/>
          </p:cNvSpPr>
          <p:nvPr>
            <p:ph type="subTitle" idx="1"/>
          </p:nvPr>
        </p:nvSpPr>
        <p:spPr>
          <a:xfrm>
            <a:off x="167425" y="1130128"/>
            <a:ext cx="12024575" cy="1371599"/>
          </a:xfrm>
        </p:spPr>
        <p:txBody>
          <a:bodyPr>
            <a:noAutofit/>
          </a:bodyPr>
          <a:lstStyle/>
          <a:p>
            <a:pPr algn="l"/>
            <a:r>
              <a:rPr lang="fr-FR" sz="6000" dirty="0">
                <a:solidFill>
                  <a:schemeClr val="tx1"/>
                </a:solidFill>
                <a:latin typeface="Bauhaus 93" panose="04030905020B02020C02" pitchFamily="82" charset="0"/>
                <a:cs typeface="Aharoni" panose="02010803020104030203" pitchFamily="2" charset="-79"/>
              </a:rPr>
              <a:t>Tu frayes un chemin</a:t>
            </a:r>
            <a:br>
              <a:rPr lang="fr-FR" sz="6000" dirty="0">
                <a:solidFill>
                  <a:schemeClr val="tx1"/>
                </a:solidFill>
                <a:latin typeface="Bauhaus 93" panose="04030905020B02020C02" pitchFamily="82" charset="0"/>
                <a:cs typeface="Aharoni" panose="02010803020104030203" pitchFamily="2" charset="-79"/>
              </a:rPr>
            </a:br>
            <a:r>
              <a:rPr lang="fr-FR" sz="6000" dirty="0">
                <a:solidFill>
                  <a:schemeClr val="tx1"/>
                </a:solidFill>
                <a:latin typeface="Bauhaus 93" panose="04030905020B02020C02" pitchFamily="82" charset="0"/>
                <a:cs typeface="Aharoni" panose="02010803020104030203" pitchFamily="2" charset="-79"/>
              </a:rPr>
              <a:t>Opère des miracles!</a:t>
            </a:r>
            <a:br>
              <a:rPr lang="fr-FR" sz="6000" dirty="0">
                <a:solidFill>
                  <a:schemeClr val="tx1"/>
                </a:solidFill>
                <a:latin typeface="Bauhaus 93" panose="04030905020B02020C02" pitchFamily="82" charset="0"/>
                <a:cs typeface="Aharoni" panose="02010803020104030203" pitchFamily="2" charset="-79"/>
              </a:rPr>
            </a:br>
            <a:r>
              <a:rPr lang="fr-FR" sz="6000" dirty="0">
                <a:solidFill>
                  <a:schemeClr val="tx1"/>
                </a:solidFill>
                <a:latin typeface="Bauhaus 93" panose="04030905020B02020C02" pitchFamily="82" charset="0"/>
                <a:cs typeface="Aharoni" panose="02010803020104030203" pitchFamily="2" charset="-79"/>
              </a:rPr>
              <a:t>Tu tiens tes promesses</a:t>
            </a:r>
            <a:br>
              <a:rPr lang="fr-FR" sz="6000" dirty="0">
                <a:solidFill>
                  <a:schemeClr val="tx1"/>
                </a:solidFill>
                <a:latin typeface="Bauhaus 93" panose="04030905020B02020C02" pitchFamily="82" charset="0"/>
                <a:cs typeface="Aharoni" panose="02010803020104030203" pitchFamily="2" charset="-79"/>
              </a:rPr>
            </a:br>
            <a:r>
              <a:rPr lang="fr-FR" sz="6000" dirty="0">
                <a:solidFill>
                  <a:schemeClr val="tx1"/>
                </a:solidFill>
                <a:latin typeface="Bauhaus 93" panose="04030905020B02020C02" pitchFamily="82" charset="0"/>
                <a:cs typeface="Aharoni" panose="02010803020104030203" pitchFamily="2" charset="-79"/>
              </a:rPr>
              <a:t>Lumière dans les ténèbres</a:t>
            </a:r>
            <a:br>
              <a:rPr lang="fr-FR" sz="6000" dirty="0">
                <a:solidFill>
                  <a:schemeClr val="tx1"/>
                </a:solidFill>
                <a:latin typeface="Bauhaus 93" panose="04030905020B02020C02" pitchFamily="82" charset="0"/>
                <a:cs typeface="Aharoni" panose="02010803020104030203" pitchFamily="2" charset="-79"/>
              </a:rPr>
            </a:br>
            <a:r>
              <a:rPr lang="fr-FR" sz="6000" dirty="0">
                <a:solidFill>
                  <a:schemeClr val="tx1"/>
                </a:solidFill>
                <a:latin typeface="Bauhaus 93" panose="04030905020B02020C02" pitchFamily="82" charset="0"/>
                <a:cs typeface="Aharoni" panose="02010803020104030203" pitchFamily="2" charset="-79"/>
              </a:rPr>
              <a:t>ô DIEU, c’est ce que tu es! </a:t>
            </a:r>
          </a:p>
        </p:txBody>
      </p:sp>
    </p:spTree>
    <p:extLst>
      <p:ext uri="{BB962C8B-B14F-4D97-AF65-F5344CB8AC3E}">
        <p14:creationId xmlns:p14="http://schemas.microsoft.com/office/powerpoint/2010/main" val="160239167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 y="1869746"/>
            <a:ext cx="12315825" cy="4401205"/>
          </a:xfrm>
          <a:prstGeom prst="rect">
            <a:avLst/>
          </a:prstGeom>
        </p:spPr>
        <p:txBody>
          <a:bodyPr wrap="square">
            <a:spAutoFit/>
          </a:bodyPr>
          <a:lstStyle/>
          <a:p>
            <a:pPr lvl="0"/>
            <a:r>
              <a:rPr lang="fr-FR" sz="4000" dirty="0">
                <a:latin typeface="Bauhaus 93" panose="04030905020B02020C02" pitchFamily="82" charset="0"/>
              </a:rPr>
              <a:t>15  Vous le savez vous-mêmes, Philippiens, au commencement de la prédication de l’Evangile, lorsque je partis de la Macédoine, aucune Eglise n’entra en compte avec moi pour ce qu’elle donnait et recevait ; (4-16) vous fûtes les seuls à le faire,</a:t>
            </a:r>
          </a:p>
          <a:p>
            <a:pPr lvl="0"/>
            <a:r>
              <a:rPr lang="fr-FR" sz="4000" dirty="0">
                <a:latin typeface="Bauhaus 93" panose="04030905020B02020C02" pitchFamily="82" charset="0"/>
              </a:rPr>
              <a:t>16  car vous m’envoyâtes déjà à Thessalonique, et à deux reprises, de quoi pourvoir à mes besoins.</a:t>
            </a:r>
          </a:p>
        </p:txBody>
      </p:sp>
      <p:sp>
        <p:nvSpPr>
          <p:cNvPr id="2" name="Rectangle 1"/>
          <p:cNvSpPr/>
          <p:nvPr/>
        </p:nvSpPr>
        <p:spPr>
          <a:xfrm>
            <a:off x="3048000" y="701799"/>
            <a:ext cx="6096000" cy="830997"/>
          </a:xfrm>
          <a:prstGeom prst="rect">
            <a:avLst/>
          </a:prstGeom>
        </p:spPr>
        <p:txBody>
          <a:bodyPr>
            <a:spAutoFit/>
          </a:bodyPr>
          <a:lstStyle/>
          <a:p>
            <a:r>
              <a:rPr lang="fr-FR" sz="4800" dirty="0" smtClean="0">
                <a:latin typeface="Bauhaus 93" panose="04030905020B02020C02" pitchFamily="82" charset="0"/>
              </a:rPr>
              <a:t>Ephésiens 4: 15-16</a:t>
            </a:r>
            <a:endParaRPr lang="fr-FR" sz="4800" dirty="0">
              <a:latin typeface="Bauhaus 93" panose="04030905020B02020C02" pitchFamily="82" charset="0"/>
            </a:endParaRPr>
          </a:p>
        </p:txBody>
      </p:sp>
    </p:spTree>
    <p:extLst>
      <p:ext uri="{BB962C8B-B14F-4D97-AF65-F5344CB8AC3E}">
        <p14:creationId xmlns:p14="http://schemas.microsoft.com/office/powerpoint/2010/main" val="40498715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 calcmode="lin" valueType="num">
                                      <p:cBhvr>
                                        <p:cTn id="7" dur="500" fill="hold"/>
                                        <p:tgtEl>
                                          <p:spTgt spid="9">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9">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9">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9">
                                            <p:txEl>
                                              <p:pRg st="1" end="1"/>
                                            </p:txEl>
                                          </p:spTgt>
                                        </p:tgtEl>
                                        <p:attrNameLst>
                                          <p:attrName>style.visibility</p:attrName>
                                        </p:attrNameLst>
                                      </p:cBhvr>
                                      <p:to>
                                        <p:strVal val="visible"/>
                                      </p:to>
                                    </p:set>
                                    <p:anim calcmode="lin" valueType="num">
                                      <p:cBhvr>
                                        <p:cTn id="14" dur="500" fill="hold"/>
                                        <p:tgtEl>
                                          <p:spTgt spid="9">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9">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 y="1041056"/>
            <a:ext cx="12315825" cy="5016758"/>
          </a:xfrm>
          <a:prstGeom prst="rect">
            <a:avLst/>
          </a:prstGeom>
        </p:spPr>
        <p:txBody>
          <a:bodyPr wrap="square">
            <a:spAutoFit/>
          </a:bodyPr>
          <a:lstStyle/>
          <a:p>
            <a:pPr lvl="0"/>
            <a:r>
              <a:rPr lang="fr-FR" sz="4000" dirty="0">
                <a:latin typeface="Bauhaus 93" panose="04030905020B02020C02" pitchFamily="82" charset="0"/>
              </a:rPr>
              <a:t>2 </a:t>
            </a:r>
            <a:r>
              <a:rPr lang="fr-FR" sz="4000" dirty="0" smtClean="0">
                <a:latin typeface="Bauhaus 93" panose="04030905020B02020C02" pitchFamily="82" charset="0"/>
              </a:rPr>
              <a:t>  </a:t>
            </a:r>
            <a:r>
              <a:rPr lang="fr-FR" sz="4000" dirty="0">
                <a:latin typeface="Bauhaus 93" panose="04030905020B02020C02" pitchFamily="82" charset="0"/>
              </a:rPr>
              <a:t>Nous rendons continuellement grâces à Dieu pour vous tous, faisant mention de vous dans nos prières,</a:t>
            </a:r>
          </a:p>
          <a:p>
            <a:pPr lvl="0"/>
            <a:r>
              <a:rPr lang="fr-FR" sz="4000" dirty="0">
                <a:latin typeface="Bauhaus 93" panose="04030905020B02020C02" pitchFamily="82" charset="0"/>
              </a:rPr>
              <a:t>3  nous rappelant sans cesse l’œuvre de votre foi, le travail de votre charité, et la fermeté de votre espérance en notre Seigneur Jésus-Christ, devant Dieu notre Père.</a:t>
            </a:r>
          </a:p>
          <a:p>
            <a:pPr lvl="0"/>
            <a:r>
              <a:rPr lang="fr-FR" sz="4000" dirty="0">
                <a:latin typeface="Bauhaus 93" panose="04030905020B02020C02" pitchFamily="82" charset="0"/>
              </a:rPr>
              <a:t>4  Nous savons, frères bien-aimés de Dieu, que vous avez été élus,</a:t>
            </a:r>
          </a:p>
        </p:txBody>
      </p:sp>
      <p:sp>
        <p:nvSpPr>
          <p:cNvPr id="2" name="Rectangle 1"/>
          <p:cNvSpPr/>
          <p:nvPr/>
        </p:nvSpPr>
        <p:spPr>
          <a:xfrm>
            <a:off x="2386013" y="244584"/>
            <a:ext cx="6757987" cy="830997"/>
          </a:xfrm>
          <a:prstGeom prst="rect">
            <a:avLst/>
          </a:prstGeom>
        </p:spPr>
        <p:txBody>
          <a:bodyPr wrap="square">
            <a:spAutoFit/>
          </a:bodyPr>
          <a:lstStyle/>
          <a:p>
            <a:r>
              <a:rPr lang="fr-FR" sz="4800" dirty="0" smtClean="0">
                <a:latin typeface="Bauhaus 93" panose="04030905020B02020C02" pitchFamily="82" charset="0"/>
              </a:rPr>
              <a:t>1 Thessalonique</a:t>
            </a:r>
            <a:r>
              <a:rPr lang="fr-FR" sz="4800" dirty="0" smtClean="0">
                <a:latin typeface="Bauhaus 93" panose="04030905020B02020C02" pitchFamily="82" charset="0"/>
              </a:rPr>
              <a:t> 1:2-4</a:t>
            </a:r>
            <a:endParaRPr lang="fr-FR" sz="4800" dirty="0">
              <a:latin typeface="Bauhaus 93" panose="04030905020B02020C02" pitchFamily="82" charset="0"/>
            </a:endParaRPr>
          </a:p>
        </p:txBody>
      </p:sp>
    </p:spTree>
    <p:extLst>
      <p:ext uri="{BB962C8B-B14F-4D97-AF65-F5344CB8AC3E}">
        <p14:creationId xmlns:p14="http://schemas.microsoft.com/office/powerpoint/2010/main" val="30772679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 calcmode="lin" valueType="num">
                                      <p:cBhvr>
                                        <p:cTn id="7" dur="500" fill="hold"/>
                                        <p:tgtEl>
                                          <p:spTgt spid="9">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9">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9">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9">
                                            <p:txEl>
                                              <p:pRg st="1" end="1"/>
                                            </p:txEl>
                                          </p:spTgt>
                                        </p:tgtEl>
                                        <p:attrNameLst>
                                          <p:attrName>style.visibility</p:attrName>
                                        </p:attrNameLst>
                                      </p:cBhvr>
                                      <p:to>
                                        <p:strVal val="visible"/>
                                      </p:to>
                                    </p:set>
                                    <p:anim calcmode="lin" valueType="num">
                                      <p:cBhvr>
                                        <p:cTn id="14" dur="500" fill="hold"/>
                                        <p:tgtEl>
                                          <p:spTgt spid="9">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9">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9">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9">
                                            <p:txEl>
                                              <p:pRg st="2" end="2"/>
                                            </p:txEl>
                                          </p:spTgt>
                                        </p:tgtEl>
                                        <p:attrNameLst>
                                          <p:attrName>style.visibility</p:attrName>
                                        </p:attrNameLst>
                                      </p:cBhvr>
                                      <p:to>
                                        <p:strVal val="visible"/>
                                      </p:to>
                                    </p:set>
                                    <p:anim calcmode="lin" valueType="num">
                                      <p:cBhvr>
                                        <p:cTn id="21" dur="500" fill="hold"/>
                                        <p:tgtEl>
                                          <p:spTgt spid="9">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9">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 y="1041056"/>
            <a:ext cx="12315825" cy="6247864"/>
          </a:xfrm>
          <a:prstGeom prst="rect">
            <a:avLst/>
          </a:prstGeom>
        </p:spPr>
        <p:txBody>
          <a:bodyPr wrap="square">
            <a:spAutoFit/>
          </a:bodyPr>
          <a:lstStyle/>
          <a:p>
            <a:pPr marL="742950" lvl="0" indent="-742950">
              <a:buAutoNum type="arabicPlain" startAt="5"/>
            </a:pPr>
            <a:r>
              <a:rPr lang="fr-FR" sz="4000" dirty="0" smtClean="0">
                <a:latin typeface="Bauhaus 93" panose="04030905020B02020C02" pitchFamily="82" charset="0"/>
              </a:rPr>
              <a:t>notre </a:t>
            </a:r>
            <a:r>
              <a:rPr lang="fr-FR" sz="4000" dirty="0">
                <a:latin typeface="Bauhaus 93" panose="04030905020B02020C02" pitchFamily="82" charset="0"/>
              </a:rPr>
              <a:t>Evangile ne vous ayant pas été prêché en paroles seulement, mais avec puissance, avec l’Esprit Saint, et avec une pleine persuasion ; car vous n’ignorez pas que nous nous sommes montrés ainsi parmi vous, à cause de </a:t>
            </a:r>
            <a:r>
              <a:rPr lang="fr-FR" sz="4000" dirty="0" smtClean="0">
                <a:latin typeface="Bauhaus 93" panose="04030905020B02020C02" pitchFamily="82" charset="0"/>
              </a:rPr>
              <a:t>vous</a:t>
            </a:r>
          </a:p>
          <a:p>
            <a:pPr marL="742950" lvl="0" indent="-742950">
              <a:buAutoNum type="arabicPlain" startAt="5"/>
            </a:pPr>
            <a:r>
              <a:rPr lang="fr-FR" sz="4000" dirty="0" smtClean="0">
                <a:latin typeface="Bauhaus 93" panose="04030905020B02020C02" pitchFamily="82" charset="0"/>
              </a:rPr>
              <a:t>  </a:t>
            </a:r>
            <a:r>
              <a:rPr lang="fr-FR" sz="4000" dirty="0">
                <a:latin typeface="Bauhaus 93" panose="04030905020B02020C02" pitchFamily="82" charset="0"/>
              </a:rPr>
              <a:t>Et vous-mêmes, vous avez été mes imitateurs et ceux du Seigneur, en recevant la parole au milieu de beaucoup de tribulations, avec la joie du Saint Esprit,</a:t>
            </a:r>
          </a:p>
          <a:p>
            <a:pPr marL="742950" lvl="0" indent="-742950">
              <a:buAutoNum type="arabicPlain" startAt="5"/>
            </a:pPr>
            <a:endParaRPr lang="fr-FR" sz="4000" dirty="0">
              <a:latin typeface="Bauhaus 93" panose="04030905020B02020C02" pitchFamily="82" charset="0"/>
            </a:endParaRPr>
          </a:p>
        </p:txBody>
      </p:sp>
      <p:sp>
        <p:nvSpPr>
          <p:cNvPr id="2" name="Rectangle 1"/>
          <p:cNvSpPr/>
          <p:nvPr/>
        </p:nvSpPr>
        <p:spPr>
          <a:xfrm>
            <a:off x="2386013" y="244584"/>
            <a:ext cx="6757987" cy="830997"/>
          </a:xfrm>
          <a:prstGeom prst="rect">
            <a:avLst/>
          </a:prstGeom>
        </p:spPr>
        <p:txBody>
          <a:bodyPr wrap="square">
            <a:spAutoFit/>
          </a:bodyPr>
          <a:lstStyle/>
          <a:p>
            <a:r>
              <a:rPr lang="fr-FR" sz="4800" dirty="0" smtClean="0">
                <a:latin typeface="Bauhaus 93" panose="04030905020B02020C02" pitchFamily="82" charset="0"/>
              </a:rPr>
              <a:t>1 Thessalonique</a:t>
            </a:r>
            <a:r>
              <a:rPr lang="fr-FR" sz="4800" dirty="0" smtClean="0">
                <a:latin typeface="Bauhaus 93" panose="04030905020B02020C02" pitchFamily="82" charset="0"/>
              </a:rPr>
              <a:t> 1:5-6</a:t>
            </a:r>
            <a:endParaRPr lang="fr-FR" sz="4800" dirty="0">
              <a:latin typeface="Bauhaus 93" panose="04030905020B02020C02" pitchFamily="82" charset="0"/>
            </a:endParaRPr>
          </a:p>
        </p:txBody>
      </p:sp>
    </p:spTree>
    <p:extLst>
      <p:ext uri="{BB962C8B-B14F-4D97-AF65-F5344CB8AC3E}">
        <p14:creationId xmlns:p14="http://schemas.microsoft.com/office/powerpoint/2010/main" val="7796193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 calcmode="lin" valueType="num">
                                      <p:cBhvr>
                                        <p:cTn id="7" dur="500" fill="hold"/>
                                        <p:tgtEl>
                                          <p:spTgt spid="9">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9">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9">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9">
                                            <p:txEl>
                                              <p:pRg st="1" end="1"/>
                                            </p:txEl>
                                          </p:spTgt>
                                        </p:tgtEl>
                                        <p:attrNameLst>
                                          <p:attrName>style.visibility</p:attrName>
                                        </p:attrNameLst>
                                      </p:cBhvr>
                                      <p:to>
                                        <p:strVal val="visible"/>
                                      </p:to>
                                    </p:set>
                                    <p:anim calcmode="lin" valueType="num">
                                      <p:cBhvr>
                                        <p:cTn id="14" dur="500" fill="hold"/>
                                        <p:tgtEl>
                                          <p:spTgt spid="9">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9">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 y="1041056"/>
            <a:ext cx="12315825" cy="4401205"/>
          </a:xfrm>
          <a:prstGeom prst="rect">
            <a:avLst/>
          </a:prstGeom>
        </p:spPr>
        <p:txBody>
          <a:bodyPr wrap="square">
            <a:spAutoFit/>
          </a:bodyPr>
          <a:lstStyle/>
          <a:p>
            <a:pPr lvl="0"/>
            <a:r>
              <a:rPr lang="fr-FR" sz="4000" dirty="0">
                <a:latin typeface="Bauhaus 93" panose="04030905020B02020C02" pitchFamily="82" charset="0"/>
              </a:rPr>
              <a:t>7  en sorte que vous êtes devenus un modèle pour tous les croyants de la Macédoine et de l’Achaïe.</a:t>
            </a:r>
          </a:p>
          <a:p>
            <a:pPr lvl="0"/>
            <a:r>
              <a:rPr lang="fr-FR" sz="4000" dirty="0">
                <a:latin typeface="Bauhaus 93" panose="04030905020B02020C02" pitchFamily="82" charset="0"/>
              </a:rPr>
              <a:t>8  Non seulement, en effet, la parole du Seigneur a retenti de chez vous dans la Macédoine et dans l’Achaïe, mais votre foi en Dieu s’est fait connaître en tout lieu, de telle manière que nous n’avons pas besoin d’en parler.</a:t>
            </a:r>
          </a:p>
        </p:txBody>
      </p:sp>
      <p:sp>
        <p:nvSpPr>
          <p:cNvPr id="2" name="Rectangle 1"/>
          <p:cNvSpPr/>
          <p:nvPr/>
        </p:nvSpPr>
        <p:spPr>
          <a:xfrm>
            <a:off x="2386013" y="244584"/>
            <a:ext cx="6757987" cy="830997"/>
          </a:xfrm>
          <a:prstGeom prst="rect">
            <a:avLst/>
          </a:prstGeom>
        </p:spPr>
        <p:txBody>
          <a:bodyPr wrap="square">
            <a:spAutoFit/>
          </a:bodyPr>
          <a:lstStyle/>
          <a:p>
            <a:r>
              <a:rPr lang="fr-FR" sz="4800" dirty="0" smtClean="0">
                <a:latin typeface="Bauhaus 93" panose="04030905020B02020C02" pitchFamily="82" charset="0"/>
              </a:rPr>
              <a:t>1 Thessalonique</a:t>
            </a:r>
            <a:r>
              <a:rPr lang="fr-FR" sz="4800" dirty="0" smtClean="0">
                <a:latin typeface="Bauhaus 93" panose="04030905020B02020C02" pitchFamily="82" charset="0"/>
              </a:rPr>
              <a:t> 1:7-8</a:t>
            </a:r>
            <a:endParaRPr lang="fr-FR" sz="4800" dirty="0">
              <a:latin typeface="Bauhaus 93" panose="04030905020B02020C02" pitchFamily="82" charset="0"/>
            </a:endParaRPr>
          </a:p>
        </p:txBody>
      </p:sp>
    </p:spTree>
    <p:extLst>
      <p:ext uri="{BB962C8B-B14F-4D97-AF65-F5344CB8AC3E}">
        <p14:creationId xmlns:p14="http://schemas.microsoft.com/office/powerpoint/2010/main" val="38970139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 calcmode="lin" valueType="num">
                                      <p:cBhvr>
                                        <p:cTn id="7" dur="500" fill="hold"/>
                                        <p:tgtEl>
                                          <p:spTgt spid="9">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9">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9">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9">
                                            <p:txEl>
                                              <p:pRg st="1" end="1"/>
                                            </p:txEl>
                                          </p:spTgt>
                                        </p:tgtEl>
                                        <p:attrNameLst>
                                          <p:attrName>style.visibility</p:attrName>
                                        </p:attrNameLst>
                                      </p:cBhvr>
                                      <p:to>
                                        <p:strVal val="visible"/>
                                      </p:to>
                                    </p:set>
                                    <p:anim calcmode="lin" valueType="num">
                                      <p:cBhvr>
                                        <p:cTn id="14" dur="500" fill="hold"/>
                                        <p:tgtEl>
                                          <p:spTgt spid="9">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9">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 y="1041056"/>
            <a:ext cx="12315825" cy="4401205"/>
          </a:xfrm>
          <a:prstGeom prst="rect">
            <a:avLst/>
          </a:prstGeom>
        </p:spPr>
        <p:txBody>
          <a:bodyPr wrap="square">
            <a:spAutoFit/>
          </a:bodyPr>
          <a:lstStyle/>
          <a:p>
            <a:pPr lvl="0"/>
            <a:r>
              <a:rPr lang="fr-FR" sz="4000" dirty="0">
                <a:latin typeface="Bauhaus 93" panose="04030905020B02020C02" pitchFamily="82" charset="0"/>
              </a:rPr>
              <a:t>9  Car on raconte, à notre sujet, quel accès nous avons eu auprès de vous, et comment vous vous êtes convertis à Dieu, en abandonnant les idoles pour servir le Dieu vivant et vrai,</a:t>
            </a:r>
          </a:p>
          <a:p>
            <a:pPr lvl="0"/>
            <a:r>
              <a:rPr lang="fr-FR" sz="4000" dirty="0">
                <a:latin typeface="Bauhaus 93" panose="04030905020B02020C02" pitchFamily="82" charset="0"/>
              </a:rPr>
              <a:t>10  et pour attendre des cieux son Fils, qu’il a ressuscité des morts, Jésus, qui nous délivre de la colère à venir.</a:t>
            </a:r>
          </a:p>
        </p:txBody>
      </p:sp>
      <p:sp>
        <p:nvSpPr>
          <p:cNvPr id="2" name="Rectangle 1"/>
          <p:cNvSpPr/>
          <p:nvPr/>
        </p:nvSpPr>
        <p:spPr>
          <a:xfrm>
            <a:off x="2386013" y="244584"/>
            <a:ext cx="6757987" cy="830997"/>
          </a:xfrm>
          <a:prstGeom prst="rect">
            <a:avLst/>
          </a:prstGeom>
        </p:spPr>
        <p:txBody>
          <a:bodyPr wrap="square">
            <a:spAutoFit/>
          </a:bodyPr>
          <a:lstStyle/>
          <a:p>
            <a:r>
              <a:rPr lang="fr-FR" sz="4800" dirty="0" smtClean="0">
                <a:latin typeface="Bauhaus 93" panose="04030905020B02020C02" pitchFamily="82" charset="0"/>
              </a:rPr>
              <a:t>1 Thessalonique</a:t>
            </a:r>
            <a:r>
              <a:rPr lang="fr-FR" sz="4800" dirty="0" smtClean="0">
                <a:latin typeface="Bauhaus 93" panose="04030905020B02020C02" pitchFamily="82" charset="0"/>
              </a:rPr>
              <a:t> 1:9-10</a:t>
            </a:r>
            <a:endParaRPr lang="fr-FR" sz="4800" dirty="0">
              <a:latin typeface="Bauhaus 93" panose="04030905020B02020C02" pitchFamily="82" charset="0"/>
            </a:endParaRPr>
          </a:p>
        </p:txBody>
      </p:sp>
    </p:spTree>
    <p:extLst>
      <p:ext uri="{BB962C8B-B14F-4D97-AF65-F5344CB8AC3E}">
        <p14:creationId xmlns:p14="http://schemas.microsoft.com/office/powerpoint/2010/main" val="26391881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 calcmode="lin" valueType="num">
                                      <p:cBhvr>
                                        <p:cTn id="7" dur="500" fill="hold"/>
                                        <p:tgtEl>
                                          <p:spTgt spid="9">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9">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9">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9">
                                            <p:txEl>
                                              <p:pRg st="1" end="1"/>
                                            </p:txEl>
                                          </p:spTgt>
                                        </p:tgtEl>
                                        <p:attrNameLst>
                                          <p:attrName>style.visibility</p:attrName>
                                        </p:attrNameLst>
                                      </p:cBhvr>
                                      <p:to>
                                        <p:strVal val="visible"/>
                                      </p:to>
                                    </p:set>
                                    <p:anim calcmode="lin" valueType="num">
                                      <p:cBhvr>
                                        <p:cTn id="14" dur="500" fill="hold"/>
                                        <p:tgtEl>
                                          <p:spTgt spid="9">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9">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 y="1041056"/>
            <a:ext cx="12315825" cy="6247864"/>
          </a:xfrm>
          <a:prstGeom prst="rect">
            <a:avLst/>
          </a:prstGeom>
        </p:spPr>
        <p:txBody>
          <a:bodyPr wrap="square">
            <a:spAutoFit/>
          </a:bodyPr>
          <a:lstStyle/>
          <a:p>
            <a:pPr lvl="0"/>
            <a:r>
              <a:rPr lang="fr-FR" sz="4000" dirty="0">
                <a:latin typeface="Bauhaus 93" panose="04030905020B02020C02" pitchFamily="82" charset="0"/>
              </a:rPr>
              <a:t>6 </a:t>
            </a:r>
            <a:r>
              <a:rPr lang="fr-FR" sz="4000" dirty="0" smtClean="0">
                <a:latin typeface="Bauhaus 93" panose="04030905020B02020C02" pitchFamily="82" charset="0"/>
              </a:rPr>
              <a:t>  </a:t>
            </a:r>
            <a:r>
              <a:rPr lang="fr-FR" sz="4000" dirty="0">
                <a:latin typeface="Bauhaus 93" panose="04030905020B02020C02" pitchFamily="82" charset="0"/>
              </a:rPr>
              <a:t>Je m’étonne que vous vous détourniez si promptement de celui qui vous a appelés par la grâce de Christ, pour passer à un autre Evangile.</a:t>
            </a:r>
          </a:p>
          <a:p>
            <a:pPr lvl="0"/>
            <a:r>
              <a:rPr lang="fr-FR" sz="4000" dirty="0" smtClean="0">
                <a:latin typeface="Bauhaus 93" panose="04030905020B02020C02" pitchFamily="82" charset="0"/>
              </a:rPr>
              <a:t>7 Non </a:t>
            </a:r>
            <a:r>
              <a:rPr lang="fr-FR" sz="4000" dirty="0">
                <a:latin typeface="Bauhaus 93" panose="04030905020B02020C02" pitchFamily="82" charset="0"/>
              </a:rPr>
              <a:t>pas qu’il y ait un autre Evangile, mais il y a des gens qui vous troublent, et qui veulent renverser l’Evangile de Christ. </a:t>
            </a:r>
            <a:endParaRPr lang="fr-FR" sz="4000" dirty="0" smtClean="0">
              <a:latin typeface="Bauhaus 93" panose="04030905020B02020C02" pitchFamily="82" charset="0"/>
            </a:endParaRPr>
          </a:p>
          <a:p>
            <a:pPr lvl="0"/>
            <a:r>
              <a:rPr lang="fr-FR" sz="4000" dirty="0" smtClean="0">
                <a:latin typeface="Bauhaus 93" panose="04030905020B02020C02" pitchFamily="82" charset="0"/>
              </a:rPr>
              <a:t>8  </a:t>
            </a:r>
            <a:r>
              <a:rPr lang="fr-FR" sz="4000" dirty="0">
                <a:latin typeface="Bauhaus 93" panose="04030905020B02020C02" pitchFamily="82" charset="0"/>
              </a:rPr>
              <a:t>Mais, quand nous-mêmes, quand un ange du ciel annoncerait un autre Evangile que celui que nous vous avons prêché, qu’il soit anathème !</a:t>
            </a:r>
          </a:p>
          <a:p>
            <a:pPr lvl="0"/>
            <a:endParaRPr lang="fr-FR" sz="4000" dirty="0">
              <a:latin typeface="Bauhaus 93" panose="04030905020B02020C02" pitchFamily="82" charset="0"/>
            </a:endParaRPr>
          </a:p>
        </p:txBody>
      </p:sp>
      <p:sp>
        <p:nvSpPr>
          <p:cNvPr id="2" name="Rectangle 1"/>
          <p:cNvSpPr/>
          <p:nvPr/>
        </p:nvSpPr>
        <p:spPr>
          <a:xfrm>
            <a:off x="2386013" y="244584"/>
            <a:ext cx="6757987" cy="830997"/>
          </a:xfrm>
          <a:prstGeom prst="rect">
            <a:avLst/>
          </a:prstGeom>
        </p:spPr>
        <p:txBody>
          <a:bodyPr wrap="square">
            <a:spAutoFit/>
          </a:bodyPr>
          <a:lstStyle/>
          <a:p>
            <a:r>
              <a:rPr lang="fr-FR" sz="4800" dirty="0" smtClean="0">
                <a:latin typeface="Bauhaus 93" panose="04030905020B02020C02" pitchFamily="82" charset="0"/>
              </a:rPr>
              <a:t>1 Thessalonique</a:t>
            </a:r>
            <a:r>
              <a:rPr lang="fr-FR" sz="4800" dirty="0" smtClean="0">
                <a:latin typeface="Bauhaus 93" panose="04030905020B02020C02" pitchFamily="82" charset="0"/>
              </a:rPr>
              <a:t> 1:9-10</a:t>
            </a:r>
            <a:endParaRPr lang="fr-FR" sz="4800" dirty="0">
              <a:latin typeface="Bauhaus 93" panose="04030905020B02020C02" pitchFamily="82" charset="0"/>
            </a:endParaRPr>
          </a:p>
        </p:txBody>
      </p:sp>
    </p:spTree>
    <p:extLst>
      <p:ext uri="{BB962C8B-B14F-4D97-AF65-F5344CB8AC3E}">
        <p14:creationId xmlns:p14="http://schemas.microsoft.com/office/powerpoint/2010/main" val="22369875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 calcmode="lin" valueType="num">
                                      <p:cBhvr>
                                        <p:cTn id="7" dur="500" fill="hold"/>
                                        <p:tgtEl>
                                          <p:spTgt spid="9">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9">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9">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9">
                                            <p:txEl>
                                              <p:pRg st="1" end="1"/>
                                            </p:txEl>
                                          </p:spTgt>
                                        </p:tgtEl>
                                        <p:attrNameLst>
                                          <p:attrName>style.visibility</p:attrName>
                                        </p:attrNameLst>
                                      </p:cBhvr>
                                      <p:to>
                                        <p:strVal val="visible"/>
                                      </p:to>
                                    </p:set>
                                    <p:anim calcmode="lin" valueType="num">
                                      <p:cBhvr>
                                        <p:cTn id="14" dur="500" fill="hold"/>
                                        <p:tgtEl>
                                          <p:spTgt spid="9">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9">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9">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9">
                                            <p:txEl>
                                              <p:pRg st="2" end="2"/>
                                            </p:txEl>
                                          </p:spTgt>
                                        </p:tgtEl>
                                        <p:attrNameLst>
                                          <p:attrName>style.visibility</p:attrName>
                                        </p:attrNameLst>
                                      </p:cBhvr>
                                      <p:to>
                                        <p:strVal val="visible"/>
                                      </p:to>
                                    </p:set>
                                    <p:anim calcmode="lin" valueType="num">
                                      <p:cBhvr>
                                        <p:cTn id="21" dur="500" fill="hold"/>
                                        <p:tgtEl>
                                          <p:spTgt spid="9">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9">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 y="1041056"/>
            <a:ext cx="12315825" cy="6247864"/>
          </a:xfrm>
          <a:prstGeom prst="rect">
            <a:avLst/>
          </a:prstGeom>
        </p:spPr>
        <p:txBody>
          <a:bodyPr wrap="square">
            <a:spAutoFit/>
          </a:bodyPr>
          <a:lstStyle/>
          <a:p>
            <a:pPr lvl="0"/>
            <a:r>
              <a:rPr lang="fr-FR" sz="4000" dirty="0" smtClean="0">
                <a:latin typeface="Bauhaus 93" panose="04030905020B02020C02" pitchFamily="82" charset="0"/>
              </a:rPr>
              <a:t>6   Je m’étonne que vous vous détourniez si promptement de celui qui vous a appelés par la grâce de Christ, pour passer à un autre Evangile.</a:t>
            </a:r>
          </a:p>
          <a:p>
            <a:pPr lvl="0"/>
            <a:r>
              <a:rPr lang="fr-FR" sz="4000" dirty="0" smtClean="0">
                <a:latin typeface="Bauhaus 93" panose="04030905020B02020C02" pitchFamily="82" charset="0"/>
              </a:rPr>
              <a:t>7 Non pas qu’il y ait un autre Evangile, mais il y a des gens qui vous troublent, et qui veulent renverser l’Evangile de Christ. </a:t>
            </a:r>
          </a:p>
          <a:p>
            <a:pPr lvl="0"/>
            <a:r>
              <a:rPr lang="fr-FR" sz="4000" dirty="0" smtClean="0">
                <a:latin typeface="Bauhaus 93" panose="04030905020B02020C02" pitchFamily="82" charset="0"/>
              </a:rPr>
              <a:t>8  Mais, quand nous-mêmes, quand un ange du ciel annoncerait un autre Evangile que celui que nous vous avons prêché, qu’il soit anathème !</a:t>
            </a:r>
          </a:p>
          <a:p>
            <a:pPr lvl="0"/>
            <a:endParaRPr lang="fr-FR" sz="4000" dirty="0">
              <a:latin typeface="Bauhaus 93" panose="04030905020B02020C02" pitchFamily="82" charset="0"/>
            </a:endParaRPr>
          </a:p>
        </p:txBody>
      </p:sp>
      <p:sp>
        <p:nvSpPr>
          <p:cNvPr id="2" name="Rectangle 1"/>
          <p:cNvSpPr/>
          <p:nvPr/>
        </p:nvSpPr>
        <p:spPr>
          <a:xfrm>
            <a:off x="2386013" y="244584"/>
            <a:ext cx="6757987" cy="830997"/>
          </a:xfrm>
          <a:prstGeom prst="rect">
            <a:avLst/>
          </a:prstGeom>
        </p:spPr>
        <p:txBody>
          <a:bodyPr wrap="square">
            <a:spAutoFit/>
          </a:bodyPr>
          <a:lstStyle/>
          <a:p>
            <a:r>
              <a:rPr lang="fr-FR" sz="4800" dirty="0" smtClean="0">
                <a:latin typeface="Bauhaus 93" panose="04030905020B02020C02" pitchFamily="82" charset="0"/>
              </a:rPr>
              <a:t>1 Thessalonique</a:t>
            </a:r>
            <a:r>
              <a:rPr lang="fr-FR" sz="4800" dirty="0" smtClean="0">
                <a:latin typeface="Bauhaus 93" panose="04030905020B02020C02" pitchFamily="82" charset="0"/>
              </a:rPr>
              <a:t> 1:9-10</a:t>
            </a:r>
            <a:endParaRPr lang="fr-FR" sz="4800" dirty="0">
              <a:latin typeface="Bauhaus 93" panose="04030905020B02020C02" pitchFamily="82" charset="0"/>
            </a:endParaRPr>
          </a:p>
        </p:txBody>
      </p:sp>
    </p:spTree>
    <p:extLst>
      <p:ext uri="{BB962C8B-B14F-4D97-AF65-F5344CB8AC3E}">
        <p14:creationId xmlns:p14="http://schemas.microsoft.com/office/powerpoint/2010/main" val="27949612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 calcmode="lin" valueType="num">
                                      <p:cBhvr>
                                        <p:cTn id="7" dur="500" fill="hold"/>
                                        <p:tgtEl>
                                          <p:spTgt spid="9">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9">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9">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9">
                                            <p:txEl>
                                              <p:pRg st="1" end="1"/>
                                            </p:txEl>
                                          </p:spTgt>
                                        </p:tgtEl>
                                        <p:attrNameLst>
                                          <p:attrName>style.visibility</p:attrName>
                                        </p:attrNameLst>
                                      </p:cBhvr>
                                      <p:to>
                                        <p:strVal val="visible"/>
                                      </p:to>
                                    </p:set>
                                    <p:anim calcmode="lin" valueType="num">
                                      <p:cBhvr>
                                        <p:cTn id="14" dur="500" fill="hold"/>
                                        <p:tgtEl>
                                          <p:spTgt spid="9">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9">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9">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9">
                                            <p:txEl>
                                              <p:pRg st="2" end="2"/>
                                            </p:txEl>
                                          </p:spTgt>
                                        </p:tgtEl>
                                        <p:attrNameLst>
                                          <p:attrName>style.visibility</p:attrName>
                                        </p:attrNameLst>
                                      </p:cBhvr>
                                      <p:to>
                                        <p:strVal val="visible"/>
                                      </p:to>
                                    </p:set>
                                    <p:anim calcmode="lin" valueType="num">
                                      <p:cBhvr>
                                        <p:cTn id="21" dur="500" fill="hold"/>
                                        <p:tgtEl>
                                          <p:spTgt spid="9">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9">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25543" y="128881"/>
            <a:ext cx="11921618" cy="1938992"/>
          </a:xfrm>
          <a:prstGeom prst="rect">
            <a:avLst/>
          </a:prstGeom>
        </p:spPr>
        <p:txBody>
          <a:bodyPr wrap="square">
            <a:spAutoFit/>
          </a:bodyPr>
          <a:lstStyle/>
          <a:p>
            <a:pPr algn="ctr"/>
            <a:r>
              <a:rPr lang="fr-FR" sz="3600" dirty="0" smtClean="0">
                <a:latin typeface="Bauhaus 93" panose="04030905020B02020C02" pitchFamily="82" charset="0"/>
              </a:rPr>
              <a:t> </a:t>
            </a:r>
            <a:r>
              <a:rPr lang="fr-FR" sz="6000" dirty="0">
                <a:latin typeface="Bauhaus 93" panose="04030905020B02020C02" pitchFamily="82" charset="0"/>
              </a:rPr>
              <a:t>Matthieu 16 : 18</a:t>
            </a:r>
          </a:p>
          <a:p>
            <a:pPr algn="ctr"/>
            <a:endParaRPr lang="fr-FR" sz="6000" dirty="0">
              <a:latin typeface="Bauhaus 93" panose="04030905020B02020C02" pitchFamily="82" charset="0"/>
            </a:endParaRPr>
          </a:p>
        </p:txBody>
      </p:sp>
      <p:sp>
        <p:nvSpPr>
          <p:cNvPr id="5" name="Rectangle 4"/>
          <p:cNvSpPr/>
          <p:nvPr/>
        </p:nvSpPr>
        <p:spPr>
          <a:xfrm>
            <a:off x="119921" y="2828840"/>
            <a:ext cx="11812249" cy="584775"/>
          </a:xfrm>
          <a:prstGeom prst="rect">
            <a:avLst/>
          </a:prstGeom>
        </p:spPr>
        <p:txBody>
          <a:bodyPr wrap="square">
            <a:spAutoFit/>
          </a:bodyPr>
          <a:lstStyle/>
          <a:p>
            <a:r>
              <a:rPr lang="fr-FR" sz="3200" b="1" dirty="0" smtClean="0"/>
              <a:t> </a:t>
            </a:r>
            <a:endParaRPr lang="fr-FR" sz="3200" b="1" dirty="0"/>
          </a:p>
        </p:txBody>
      </p:sp>
      <p:sp>
        <p:nvSpPr>
          <p:cNvPr id="6" name="Rectangle 5"/>
          <p:cNvSpPr/>
          <p:nvPr/>
        </p:nvSpPr>
        <p:spPr>
          <a:xfrm>
            <a:off x="0" y="1483102"/>
            <a:ext cx="12192000" cy="4247317"/>
          </a:xfrm>
          <a:prstGeom prst="rect">
            <a:avLst/>
          </a:prstGeom>
        </p:spPr>
        <p:txBody>
          <a:bodyPr wrap="square">
            <a:spAutoFit/>
          </a:bodyPr>
          <a:lstStyle/>
          <a:p>
            <a:r>
              <a:rPr lang="fr-FR" sz="5400" dirty="0">
                <a:latin typeface="Bauhaus 93" panose="04030905020B02020C02" pitchFamily="82" charset="0"/>
              </a:rPr>
              <a:t>« Et moi, je te dis que tu es Pierre, et que sur cette pierre </a:t>
            </a:r>
            <a:r>
              <a:rPr lang="fr-FR" sz="5400" u="sng" dirty="0">
                <a:latin typeface="Bauhaus 93" panose="04030905020B02020C02" pitchFamily="82" charset="0"/>
              </a:rPr>
              <a:t>JE BATIRAI MON EGLISE</a:t>
            </a:r>
            <a:r>
              <a:rPr lang="fr-FR" sz="5400" dirty="0">
                <a:latin typeface="Bauhaus 93" panose="04030905020B02020C02" pitchFamily="82" charset="0"/>
              </a:rPr>
              <a:t>, et que les portes du séjour des morts ne prévaudront point contre elle. »</a:t>
            </a:r>
          </a:p>
        </p:txBody>
      </p:sp>
    </p:spTree>
    <p:extLst>
      <p:ext uri="{BB962C8B-B14F-4D97-AF65-F5344CB8AC3E}">
        <p14:creationId xmlns:p14="http://schemas.microsoft.com/office/powerpoint/2010/main" val="19292165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down)">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ipe(down)">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wipe(down)">
                                      <p:cBhvr>
                                        <p:cTn id="1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5" grpId="0"/>
      <p:bldP spid="6" grpId="0"/>
    </p:bld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normAutofit/>
          </a:bodyPr>
          <a:lstStyle/>
          <a:p>
            <a:r>
              <a:rPr lang="fr-FR" sz="11500" dirty="0" smtClean="0">
                <a:latin typeface="Bauhaus 93" panose="04030905020B02020C02" pitchFamily="82" charset="0"/>
              </a:rPr>
              <a:t>annonces</a:t>
            </a:r>
            <a:r>
              <a:rPr lang="fr-FR" sz="8000" dirty="0" smtClean="0">
                <a:latin typeface="Bauhaus 93" panose="04030905020B02020C02" pitchFamily="82" charset="0"/>
              </a:rPr>
              <a:t> </a:t>
            </a:r>
            <a:endParaRPr lang="fr-FR" sz="8000" dirty="0">
              <a:latin typeface="Bauhaus 93" panose="04030905020B02020C02" pitchFamily="82" charset="0"/>
            </a:endParaRPr>
          </a:p>
        </p:txBody>
      </p:sp>
      <p:sp>
        <p:nvSpPr>
          <p:cNvPr id="3" name="Sous-titre 2"/>
          <p:cNvSpPr>
            <a:spLocks noGrp="1"/>
          </p:cNvSpPr>
          <p:nvPr>
            <p:ph type="subTitle" idx="1"/>
          </p:nvPr>
        </p:nvSpPr>
        <p:spPr/>
        <p:txBody>
          <a:bodyPr/>
          <a:lstStyle/>
          <a:p>
            <a:endParaRPr lang="fr-FR" dirty="0"/>
          </a:p>
        </p:txBody>
      </p:sp>
    </p:spTree>
    <p:extLst>
      <p:ext uri="{BB962C8B-B14F-4D97-AF65-F5344CB8AC3E}">
        <p14:creationId xmlns:p14="http://schemas.microsoft.com/office/powerpoint/2010/main" val="34888696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250">
        <p15:prstTrans prst="origami"/>
      </p:transition>
    </mc:Choice>
    <mc:Fallback xmlns="">
      <p:transition spd="slow">
        <p:fade/>
      </p:transition>
    </mc:Fallback>
  </mc:AlternateContent>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13776" y="150125"/>
            <a:ext cx="9731478" cy="600503"/>
          </a:xfrm>
        </p:spPr>
        <p:txBody>
          <a:bodyPr>
            <a:normAutofit/>
          </a:bodyPr>
          <a:lstStyle/>
          <a:p>
            <a:r>
              <a:rPr lang="fr-FR" u="sng" dirty="0">
                <a:latin typeface="Bauhaus 93" panose="04030905020B02020C02" pitchFamily="82" charset="0"/>
              </a:rPr>
              <a:t>ANNONCES ORDINAIRES</a:t>
            </a:r>
            <a:endParaRPr lang="fr-FR" dirty="0"/>
          </a:p>
        </p:txBody>
      </p:sp>
      <p:sp>
        <p:nvSpPr>
          <p:cNvPr id="3" name="Espace réservé du contenu 2"/>
          <p:cNvSpPr>
            <a:spLocks noGrp="1"/>
          </p:cNvSpPr>
          <p:nvPr>
            <p:ph sz="quarter" idx="13"/>
          </p:nvPr>
        </p:nvSpPr>
        <p:spPr>
          <a:xfrm>
            <a:off x="859181" y="975014"/>
            <a:ext cx="10563993" cy="1003905"/>
          </a:xfrm>
        </p:spPr>
        <p:txBody>
          <a:bodyPr/>
          <a:lstStyle/>
          <a:p>
            <a:r>
              <a:rPr lang="fr-FR" sz="3600" dirty="0" smtClean="0">
                <a:latin typeface="Bauhaus 93" panose="04030905020B02020C02" pitchFamily="82" charset="0"/>
              </a:rPr>
              <a:t>premier </a:t>
            </a:r>
            <a:r>
              <a:rPr lang="fr-FR" sz="3600" dirty="0">
                <a:latin typeface="Bauhaus 93" panose="04030905020B02020C02" pitchFamily="82" charset="0"/>
              </a:rPr>
              <a:t>culte : </a:t>
            </a:r>
            <a:r>
              <a:rPr lang="fr-FR" sz="3600" dirty="0" smtClean="0">
                <a:latin typeface="Bauhaus 93" panose="04030905020B02020C02" pitchFamily="82" charset="0"/>
              </a:rPr>
              <a:t>07H00 </a:t>
            </a:r>
            <a:r>
              <a:rPr lang="fr-FR" sz="3600" dirty="0">
                <a:latin typeface="Bauhaus 93" panose="04030905020B02020C02" pitchFamily="82" charset="0"/>
              </a:rPr>
              <a:t>à </a:t>
            </a:r>
            <a:r>
              <a:rPr lang="fr-FR" sz="3600" dirty="0" smtClean="0">
                <a:latin typeface="Bauhaus 93" panose="04030905020B02020C02" pitchFamily="82" charset="0"/>
              </a:rPr>
              <a:t>09H00</a:t>
            </a:r>
            <a:endParaRPr lang="fr-FR" sz="3200" dirty="0">
              <a:latin typeface="Bauhaus 93" panose="04030905020B02020C02" pitchFamily="82" charset="0"/>
            </a:endParaRPr>
          </a:p>
          <a:p>
            <a:endParaRPr lang="fr-FR" dirty="0"/>
          </a:p>
        </p:txBody>
      </p:sp>
      <p:sp>
        <p:nvSpPr>
          <p:cNvPr id="5" name="Rectangle 4"/>
          <p:cNvSpPr/>
          <p:nvPr/>
        </p:nvSpPr>
        <p:spPr>
          <a:xfrm>
            <a:off x="914400" y="1647540"/>
            <a:ext cx="9796005" cy="646331"/>
          </a:xfrm>
          <a:prstGeom prst="rect">
            <a:avLst/>
          </a:prstGeom>
        </p:spPr>
        <p:txBody>
          <a:bodyPr wrap="square">
            <a:spAutoFit/>
          </a:bodyPr>
          <a:lstStyle/>
          <a:p>
            <a:r>
              <a:rPr lang="fr-FR" sz="3600" dirty="0">
                <a:latin typeface="Bauhaus 93" panose="04030905020B02020C02" pitchFamily="82" charset="0"/>
              </a:rPr>
              <a:t>Deuxième culte : 10H00 à 12H00</a:t>
            </a:r>
          </a:p>
        </p:txBody>
      </p:sp>
      <p:sp>
        <p:nvSpPr>
          <p:cNvPr id="7" name="Rectangle 6"/>
          <p:cNvSpPr/>
          <p:nvPr/>
        </p:nvSpPr>
        <p:spPr>
          <a:xfrm>
            <a:off x="856556" y="2370871"/>
            <a:ext cx="10610597" cy="646331"/>
          </a:xfrm>
          <a:prstGeom prst="rect">
            <a:avLst/>
          </a:prstGeom>
        </p:spPr>
        <p:txBody>
          <a:bodyPr wrap="none">
            <a:spAutoFit/>
          </a:bodyPr>
          <a:lstStyle/>
          <a:p>
            <a:r>
              <a:rPr lang="fr-FR" sz="3600" dirty="0">
                <a:latin typeface="Bauhaus 93" panose="04030905020B02020C02" pitchFamily="82" charset="0"/>
              </a:rPr>
              <a:t>Entre les deux Cultes se tient l’école de </a:t>
            </a:r>
            <a:r>
              <a:rPr lang="fr-FR" sz="3600" dirty="0" err="1">
                <a:latin typeface="Bauhaus 93" panose="04030905020B02020C02" pitchFamily="82" charset="0"/>
              </a:rPr>
              <a:t>discipolat</a:t>
            </a:r>
            <a:r>
              <a:rPr lang="fr-FR" sz="3600" dirty="0">
                <a:latin typeface="Bauhaus 93" panose="04030905020B02020C02" pitchFamily="82" charset="0"/>
              </a:rPr>
              <a:t>.</a:t>
            </a:r>
          </a:p>
        </p:txBody>
      </p:sp>
      <p:sp>
        <p:nvSpPr>
          <p:cNvPr id="8" name="Rectangle 7"/>
          <p:cNvSpPr/>
          <p:nvPr/>
        </p:nvSpPr>
        <p:spPr>
          <a:xfrm>
            <a:off x="782468" y="3454626"/>
            <a:ext cx="9371466" cy="646331"/>
          </a:xfrm>
          <a:prstGeom prst="rect">
            <a:avLst/>
          </a:prstGeom>
        </p:spPr>
        <p:txBody>
          <a:bodyPr wrap="square">
            <a:spAutoFit/>
          </a:bodyPr>
          <a:lstStyle/>
          <a:p>
            <a:r>
              <a:rPr lang="fr-FR" sz="3600" b="1" dirty="0">
                <a:latin typeface="Bauhaus 93" panose="04030905020B02020C02" pitchFamily="82" charset="0"/>
              </a:rPr>
              <a:t>En semaine, nous avons deux cultes du soir</a:t>
            </a:r>
            <a:r>
              <a:rPr lang="fr-FR" sz="3600" dirty="0">
                <a:latin typeface="Bauhaus 93" panose="04030905020B02020C02" pitchFamily="82" charset="0"/>
              </a:rPr>
              <a:t> : </a:t>
            </a:r>
          </a:p>
        </p:txBody>
      </p:sp>
      <p:sp>
        <p:nvSpPr>
          <p:cNvPr id="9" name="Rectangle 8"/>
          <p:cNvSpPr/>
          <p:nvPr/>
        </p:nvSpPr>
        <p:spPr>
          <a:xfrm>
            <a:off x="534047" y="4239606"/>
            <a:ext cx="8940268" cy="829586"/>
          </a:xfrm>
          <a:prstGeom prst="rect">
            <a:avLst/>
          </a:prstGeom>
        </p:spPr>
        <p:txBody>
          <a:bodyPr wrap="none">
            <a:spAutoFit/>
          </a:bodyPr>
          <a:lstStyle/>
          <a:p>
            <a:pPr marL="342900" lvl="0" indent="-342900" algn="just">
              <a:lnSpc>
                <a:spcPct val="150000"/>
              </a:lnSpc>
              <a:spcAft>
                <a:spcPts val="800"/>
              </a:spcAft>
              <a:buFont typeface="Wingdings" panose="05000000000000000000" pitchFamily="2" charset="2"/>
              <a:buChar char=""/>
            </a:pPr>
            <a:r>
              <a:rPr lang="fr-FR" sz="3600" b="1" dirty="0">
                <a:latin typeface="Bauhaus 93" panose="04030905020B02020C02" pitchFamily="82" charset="0"/>
                <a:ea typeface="Calibri" panose="020F0502020204030204" pitchFamily="34" charset="0"/>
                <a:cs typeface="Times New Roman" panose="02020603050405020304" pitchFamily="18" charset="0"/>
              </a:rPr>
              <a:t>Mardi </a:t>
            </a:r>
            <a:r>
              <a:rPr lang="fr-FR" sz="3600" dirty="0">
                <a:latin typeface="Bauhaus 93" panose="04030905020B02020C02" pitchFamily="82" charset="0"/>
                <a:ea typeface="Calibri" panose="020F0502020204030204" pitchFamily="34" charset="0"/>
                <a:cs typeface="Times New Roman" panose="02020603050405020304" pitchFamily="18" charset="0"/>
              </a:rPr>
              <a:t>de 19h00 à 20H30, étude biblique</a:t>
            </a:r>
            <a:endParaRPr lang="fr-FR" sz="2800" dirty="0">
              <a:effectLst/>
              <a:latin typeface="Bauhaus 93" panose="04030905020B02020C02" pitchFamily="82" charset="0"/>
              <a:ea typeface="Calibri" panose="020F0502020204030204" pitchFamily="34" charset="0"/>
              <a:cs typeface="Times New Roman" panose="02020603050405020304" pitchFamily="18" charset="0"/>
            </a:endParaRPr>
          </a:p>
        </p:txBody>
      </p:sp>
      <p:sp>
        <p:nvSpPr>
          <p:cNvPr id="10" name="Rectangle 9"/>
          <p:cNvSpPr/>
          <p:nvPr/>
        </p:nvSpPr>
        <p:spPr>
          <a:xfrm>
            <a:off x="1050878" y="5003891"/>
            <a:ext cx="8514982" cy="830997"/>
          </a:xfrm>
          <a:prstGeom prst="rect">
            <a:avLst/>
          </a:prstGeom>
        </p:spPr>
        <p:txBody>
          <a:bodyPr wrap="square">
            <a:spAutoFit/>
          </a:bodyPr>
          <a:lstStyle/>
          <a:p>
            <a:pPr marL="342900" lvl="0" indent="-342900" algn="just">
              <a:lnSpc>
                <a:spcPct val="150000"/>
              </a:lnSpc>
              <a:spcAft>
                <a:spcPts val="800"/>
              </a:spcAft>
              <a:buFont typeface="Wingdings" panose="05000000000000000000" pitchFamily="2" charset="2"/>
              <a:buChar char=""/>
            </a:pPr>
            <a:r>
              <a:rPr lang="fr-FR" sz="3600" b="1" dirty="0">
                <a:latin typeface="Bauhaus 93" panose="04030905020B02020C02" pitchFamily="82" charset="0"/>
                <a:ea typeface="Calibri" panose="020F0502020204030204" pitchFamily="34" charset="0"/>
                <a:cs typeface="Times New Roman" panose="02020603050405020304" pitchFamily="18" charset="0"/>
              </a:rPr>
              <a:t>Vendredi</a:t>
            </a:r>
            <a:r>
              <a:rPr lang="fr-FR" sz="3600" dirty="0">
                <a:latin typeface="Bauhaus 93" panose="04030905020B02020C02" pitchFamily="82" charset="0"/>
                <a:ea typeface="Calibri" panose="020F0502020204030204" pitchFamily="34" charset="0"/>
                <a:cs typeface="Times New Roman" panose="02020603050405020304" pitchFamily="18" charset="0"/>
              </a:rPr>
              <a:t> de 19h00 à 20H30, prière</a:t>
            </a:r>
            <a:endParaRPr lang="fr-FR" sz="3600" dirty="0">
              <a:effectLst/>
              <a:latin typeface="Bauhaus 93" panose="04030905020B02020C02" pitchFamily="82"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3177976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down)">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wipe(down)">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barn(inVertical)">
                                      <p:cBhvr>
                                        <p:cTn id="22" dur="500"/>
                                        <p:tgtEl>
                                          <p:spTgt spid="7"/>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barn(inVertical)">
                                      <p:cBhvr>
                                        <p:cTn id="27" dur="500"/>
                                        <p:tgtEl>
                                          <p:spTgt spid="8"/>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9"/>
                                        </p:tgtEl>
                                        <p:attrNameLst>
                                          <p:attrName>style.visibility</p:attrName>
                                        </p:attrNameLst>
                                      </p:cBhvr>
                                      <p:to>
                                        <p:strVal val="visible"/>
                                      </p:to>
                                    </p:set>
                                    <p:animEffect transition="in" filter="barn(inVertical)">
                                      <p:cBhvr>
                                        <p:cTn id="32" dur="500"/>
                                        <p:tgtEl>
                                          <p:spTgt spid="9"/>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grpId="0" nodeType="clickEffect">
                                  <p:stCondLst>
                                    <p:cond delay="0"/>
                                  </p:stCondLst>
                                  <p:childTnLst>
                                    <p:set>
                                      <p:cBhvr>
                                        <p:cTn id="36" dur="1" fill="hold">
                                          <p:stCondLst>
                                            <p:cond delay="0"/>
                                          </p:stCondLst>
                                        </p:cTn>
                                        <p:tgtEl>
                                          <p:spTgt spid="10"/>
                                        </p:tgtEl>
                                        <p:attrNameLst>
                                          <p:attrName>style.visibility</p:attrName>
                                        </p:attrNameLst>
                                      </p:cBhvr>
                                      <p:to>
                                        <p:strVal val="visible"/>
                                      </p:to>
                                    </p:set>
                                    <p:animEffect transition="in" filter="barn(inVertical)">
                                      <p:cBhvr>
                                        <p:cTn id="3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5" grpId="0"/>
      <p:bldP spid="7" grpId="0"/>
      <p:bldP spid="8" grpId="0"/>
      <p:bldP spid="9" grpId="0"/>
      <p:bldP spid="10" grpId="0"/>
    </p:bld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a:blip r:embed="rId2"/>
          <a:stretch>
            <a:fillRect/>
          </a:stretch>
        </a:blipFill>
        <a:effectLst/>
      </p:bgPr>
    </p:bg>
    <p:spTree>
      <p:nvGrpSpPr>
        <p:cNvPr id="1" name=""/>
        <p:cNvGrpSpPr/>
        <p:nvPr/>
      </p:nvGrpSpPr>
      <p:grpSpPr>
        <a:xfrm>
          <a:off x="0" y="0"/>
          <a:ext cx="0" cy="0"/>
          <a:chOff x="0" y="0"/>
          <a:chExt cx="0" cy="0"/>
        </a:xfrm>
      </p:grpSpPr>
      <p:sp>
        <p:nvSpPr>
          <p:cNvPr id="2" name="Rectangle 1"/>
          <p:cNvSpPr/>
          <p:nvPr/>
        </p:nvSpPr>
        <p:spPr>
          <a:xfrm>
            <a:off x="8551763" y="5741520"/>
            <a:ext cx="1983545" cy="70338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2800" b="1" i="0" u="none" strike="noStrike" kern="1200" cap="none" spc="0" normalizeH="0" baseline="0" noProof="0" dirty="0">
                <a:ln>
                  <a:noFill/>
                </a:ln>
                <a:solidFill>
                  <a:prstClr val="white"/>
                </a:solidFill>
                <a:effectLst/>
                <a:uLnTx/>
                <a:uFillTx/>
                <a:latin typeface="Calibri" panose="020F0502020204030204"/>
                <a:ea typeface="+mn-ea"/>
                <a:cs typeface="+mn-cs"/>
              </a:rPr>
              <a:t>EEBM COCODY</a:t>
            </a:r>
          </a:p>
        </p:txBody>
      </p:sp>
    </p:spTree>
    <p:extLst>
      <p:ext uri="{BB962C8B-B14F-4D97-AF65-F5344CB8AC3E}">
        <p14:creationId xmlns:p14="http://schemas.microsoft.com/office/powerpoint/2010/main" val="2024310663"/>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091821" y="-200470"/>
            <a:ext cx="9349167" cy="937448"/>
          </a:xfrm>
        </p:spPr>
        <p:txBody>
          <a:bodyPr>
            <a:normAutofit/>
          </a:bodyPr>
          <a:lstStyle/>
          <a:p>
            <a:r>
              <a:rPr lang="fr-FR" sz="4400" b="1" u="sng" dirty="0" smtClean="0">
                <a:latin typeface="Bauhaus 93" panose="04030905020B02020C02" pitchFamily="82" charset="0"/>
                <a:cs typeface="Arial" panose="020B0604020202020204" pitchFamily="34" charset="0"/>
              </a:rPr>
              <a:t>ANNONCES Spéciales</a:t>
            </a:r>
            <a:endParaRPr lang="fr-FR" sz="4400" b="1" u="sng" dirty="0">
              <a:latin typeface="Bauhaus 93" panose="04030905020B02020C02" pitchFamily="82" charset="0"/>
              <a:cs typeface="Arial" panose="020B0604020202020204" pitchFamily="34" charset="0"/>
            </a:endParaRPr>
          </a:p>
        </p:txBody>
      </p:sp>
      <p:sp>
        <p:nvSpPr>
          <p:cNvPr id="3" name="Sous-titre 2"/>
          <p:cNvSpPr>
            <a:spLocks noGrp="1"/>
          </p:cNvSpPr>
          <p:nvPr>
            <p:ph type="subTitle" idx="1"/>
          </p:nvPr>
        </p:nvSpPr>
        <p:spPr>
          <a:xfrm>
            <a:off x="0" y="801792"/>
            <a:ext cx="12090400" cy="1622094"/>
          </a:xfrm>
        </p:spPr>
        <p:txBody>
          <a:bodyPr>
            <a:normAutofit fontScale="62500" lnSpcReduction="20000"/>
          </a:bodyPr>
          <a:lstStyle/>
          <a:p>
            <a:r>
              <a:rPr lang="fr-FR" sz="4400" dirty="0">
                <a:solidFill>
                  <a:schemeClr val="tx1"/>
                </a:solidFill>
                <a:latin typeface="Bauhaus 93" panose="04030905020B02020C02" pitchFamily="82" charset="0"/>
              </a:rPr>
              <a:t>1-	</a:t>
            </a:r>
            <a:r>
              <a:rPr lang="fr-FR" sz="5100" dirty="0">
                <a:solidFill>
                  <a:schemeClr val="tx1"/>
                </a:solidFill>
                <a:latin typeface="Bauhaus 93" panose="04030905020B02020C02" pitchFamily="82" charset="0"/>
              </a:rPr>
              <a:t>Le bureau de la commission des leaders invite tous les leaders à leur rencontre trimestrielle ce Mercredi 15 Janvier 2020, de 19 heures à 21 heures ici à l’Eglise</a:t>
            </a:r>
            <a:r>
              <a:rPr lang="fr-FR" sz="5100" dirty="0" smtClean="0">
                <a:solidFill>
                  <a:schemeClr val="tx1"/>
                </a:solidFill>
                <a:latin typeface="Bauhaus 93" panose="04030905020B02020C02" pitchFamily="82" charset="0"/>
              </a:rPr>
              <a:t>.</a:t>
            </a:r>
            <a:endParaRPr lang="fr-FR" sz="5100" dirty="0">
              <a:solidFill>
                <a:schemeClr val="tx1"/>
              </a:solidFill>
              <a:latin typeface="Bauhaus 93" panose="04030905020B02020C02" pitchFamily="82" charset="0"/>
            </a:endParaRPr>
          </a:p>
        </p:txBody>
      </p:sp>
      <p:sp>
        <p:nvSpPr>
          <p:cNvPr id="4" name="Rectangle 3"/>
          <p:cNvSpPr/>
          <p:nvPr/>
        </p:nvSpPr>
        <p:spPr>
          <a:xfrm>
            <a:off x="1232844" y="1848221"/>
            <a:ext cx="8469956" cy="1323439"/>
          </a:xfrm>
          <a:prstGeom prst="rect">
            <a:avLst/>
          </a:prstGeom>
        </p:spPr>
        <p:txBody>
          <a:bodyPr wrap="square">
            <a:spAutoFit/>
          </a:bodyPr>
          <a:lstStyle/>
          <a:p>
            <a:endParaRPr lang="fr-FR" sz="4000" dirty="0">
              <a:latin typeface="Bauhaus 93" panose="04030905020B02020C02" pitchFamily="82" charset="0"/>
            </a:endParaRPr>
          </a:p>
          <a:p>
            <a:endParaRPr lang="pt-BR" sz="4000" dirty="0">
              <a:latin typeface="Bauhaus 93" panose="04030905020B02020C02" pitchFamily="82" charset="0"/>
            </a:endParaRPr>
          </a:p>
        </p:txBody>
      </p:sp>
      <p:sp>
        <p:nvSpPr>
          <p:cNvPr id="5" name="Rectangle 4"/>
          <p:cNvSpPr/>
          <p:nvPr/>
        </p:nvSpPr>
        <p:spPr>
          <a:xfrm>
            <a:off x="1269240" y="2748970"/>
            <a:ext cx="8751060" cy="1323439"/>
          </a:xfrm>
          <a:prstGeom prst="rect">
            <a:avLst/>
          </a:prstGeom>
        </p:spPr>
        <p:txBody>
          <a:bodyPr wrap="square">
            <a:spAutoFit/>
          </a:bodyPr>
          <a:lstStyle/>
          <a:p>
            <a:endParaRPr lang="fr-FR" sz="4000" dirty="0">
              <a:latin typeface="Bauhaus 93" panose="04030905020B02020C02" pitchFamily="82" charset="0"/>
            </a:endParaRPr>
          </a:p>
          <a:p>
            <a:r>
              <a:rPr lang="pt-BR" sz="4000" dirty="0" smtClean="0">
                <a:latin typeface="Bauhaus 93" panose="04030905020B02020C02" pitchFamily="82" charset="0"/>
              </a:rPr>
              <a:t> </a:t>
            </a:r>
            <a:endParaRPr lang="pt-BR" sz="4000" dirty="0">
              <a:latin typeface="Bauhaus 93" panose="04030905020B02020C02" pitchFamily="82" charset="0"/>
            </a:endParaRPr>
          </a:p>
        </p:txBody>
      </p:sp>
      <p:sp>
        <p:nvSpPr>
          <p:cNvPr id="6" name="Rectangle 5"/>
          <p:cNvSpPr/>
          <p:nvPr/>
        </p:nvSpPr>
        <p:spPr>
          <a:xfrm>
            <a:off x="1269240" y="3089596"/>
            <a:ext cx="9322560" cy="707886"/>
          </a:xfrm>
          <a:prstGeom prst="rect">
            <a:avLst/>
          </a:prstGeom>
        </p:spPr>
        <p:txBody>
          <a:bodyPr wrap="square">
            <a:spAutoFit/>
          </a:bodyPr>
          <a:lstStyle/>
          <a:p>
            <a:endParaRPr lang="pt-BR" sz="4000" dirty="0">
              <a:latin typeface="Bauhaus 93" panose="04030905020B02020C02" pitchFamily="82" charset="0"/>
            </a:endParaRPr>
          </a:p>
        </p:txBody>
      </p:sp>
      <p:sp>
        <p:nvSpPr>
          <p:cNvPr id="8" name="Rectangle 7"/>
          <p:cNvSpPr/>
          <p:nvPr/>
        </p:nvSpPr>
        <p:spPr>
          <a:xfrm>
            <a:off x="341195" y="4175129"/>
            <a:ext cx="11027390" cy="954107"/>
          </a:xfrm>
          <a:prstGeom prst="rect">
            <a:avLst/>
          </a:prstGeom>
        </p:spPr>
        <p:txBody>
          <a:bodyPr wrap="square">
            <a:spAutoFit/>
          </a:bodyPr>
          <a:lstStyle/>
          <a:p>
            <a:r>
              <a:rPr lang="fr-FR" sz="2800" b="1" dirty="0" smtClean="0">
                <a:latin typeface="Bauhaus 93" panose="04030905020B02020C02" pitchFamily="82" charset="0"/>
                <a:ea typeface="Calibri" panose="020F0502020204030204" pitchFamily="34" charset="0"/>
                <a:cs typeface="Times New Roman" panose="02020603050405020304" pitchFamily="18" charset="0"/>
              </a:rPr>
              <a:t>III - l’Assemblée </a:t>
            </a:r>
            <a:r>
              <a:rPr lang="fr-FR" sz="2800" b="1" dirty="0">
                <a:latin typeface="Bauhaus 93" panose="04030905020B02020C02" pitchFamily="82" charset="0"/>
                <a:ea typeface="Calibri" panose="020F0502020204030204" pitchFamily="34" charset="0"/>
                <a:cs typeface="Times New Roman" panose="02020603050405020304" pitchFamily="18" charset="0"/>
              </a:rPr>
              <a:t>Générale annuelle de l’Eglise</a:t>
            </a:r>
            <a:r>
              <a:rPr lang="fr-FR" sz="2800" dirty="0">
                <a:latin typeface="Bauhaus 93" panose="04030905020B02020C02" pitchFamily="82" charset="0"/>
                <a:ea typeface="Calibri" panose="020F0502020204030204" pitchFamily="34" charset="0"/>
                <a:cs typeface="Times New Roman" panose="02020603050405020304" pitchFamily="18" charset="0"/>
              </a:rPr>
              <a:t> le Dimanche 26 Janvier 2020 après le second culte</a:t>
            </a:r>
            <a:endParaRPr lang="fr-FR" sz="2800" dirty="0">
              <a:latin typeface="Bauhaus 93" panose="04030905020B02020C02" pitchFamily="82" charset="0"/>
            </a:endParaRPr>
          </a:p>
        </p:txBody>
      </p:sp>
      <p:sp>
        <p:nvSpPr>
          <p:cNvPr id="9" name="Rectangle 8"/>
          <p:cNvSpPr/>
          <p:nvPr/>
        </p:nvSpPr>
        <p:spPr>
          <a:xfrm>
            <a:off x="449943" y="5268458"/>
            <a:ext cx="11059885" cy="1384995"/>
          </a:xfrm>
          <a:prstGeom prst="rect">
            <a:avLst/>
          </a:prstGeom>
        </p:spPr>
        <p:txBody>
          <a:bodyPr wrap="square">
            <a:spAutoFit/>
          </a:bodyPr>
          <a:lstStyle/>
          <a:p>
            <a:r>
              <a:rPr lang="fr-FR" sz="2800" b="1" dirty="0" smtClean="0">
                <a:latin typeface="Bauhaus 93" panose="04030905020B02020C02" pitchFamily="82" charset="0"/>
                <a:ea typeface="Calibri" panose="020F0502020204030204" pitchFamily="34" charset="0"/>
                <a:cs typeface="Times New Roman" panose="02020603050405020304" pitchFamily="18" charset="0"/>
              </a:rPr>
              <a:t>IV - Deuil</a:t>
            </a:r>
            <a:r>
              <a:rPr lang="fr-FR" sz="2800" b="1" dirty="0">
                <a:latin typeface="Bauhaus 93" panose="04030905020B02020C02" pitchFamily="82" charset="0"/>
                <a:ea typeface="Calibri" panose="020F0502020204030204" pitchFamily="34" charset="0"/>
                <a:cs typeface="Times New Roman" panose="02020603050405020304" pitchFamily="18" charset="0"/>
              </a:rPr>
              <a:t> </a:t>
            </a:r>
            <a:r>
              <a:rPr lang="fr-FR" sz="2800" dirty="0">
                <a:latin typeface="Bauhaus 93" panose="04030905020B02020C02" pitchFamily="82" charset="0"/>
                <a:ea typeface="Calibri" panose="020F0502020204030204" pitchFamily="34" charset="0"/>
                <a:cs typeface="Times New Roman" panose="02020603050405020304" pitchFamily="18" charset="0"/>
              </a:rPr>
              <a:t>: Le frère Achille </a:t>
            </a:r>
            <a:r>
              <a:rPr lang="fr-FR" sz="2800" dirty="0" err="1">
                <a:latin typeface="Bauhaus 93" panose="04030905020B02020C02" pitchFamily="82" charset="0"/>
                <a:ea typeface="Calibri" panose="020F0502020204030204" pitchFamily="34" charset="0"/>
                <a:cs typeface="Times New Roman" panose="02020603050405020304" pitchFamily="18" charset="0"/>
              </a:rPr>
              <a:t>Delbé</a:t>
            </a:r>
            <a:r>
              <a:rPr lang="fr-FR" sz="2800" dirty="0">
                <a:latin typeface="Bauhaus 93" panose="04030905020B02020C02" pitchFamily="82" charset="0"/>
                <a:ea typeface="Calibri" panose="020F0502020204030204" pitchFamily="34" charset="0"/>
                <a:cs typeface="Times New Roman" panose="02020603050405020304" pitchFamily="18" charset="0"/>
              </a:rPr>
              <a:t> a perdu sa maman. Par ailleurs, le frère Gatien </a:t>
            </a:r>
            <a:r>
              <a:rPr lang="fr-FR" sz="2800" dirty="0" err="1">
                <a:latin typeface="Bauhaus 93" panose="04030905020B02020C02" pitchFamily="82" charset="0"/>
                <a:ea typeface="Calibri" panose="020F0502020204030204" pitchFamily="34" charset="0"/>
                <a:cs typeface="Times New Roman" panose="02020603050405020304" pitchFamily="18" charset="0"/>
              </a:rPr>
              <a:t>Zanhi</a:t>
            </a:r>
            <a:r>
              <a:rPr lang="fr-FR" sz="2800" dirty="0">
                <a:latin typeface="Bauhaus 93" panose="04030905020B02020C02" pitchFamily="82" charset="0"/>
                <a:ea typeface="Calibri" panose="020F0502020204030204" pitchFamily="34" charset="0"/>
                <a:cs typeface="Times New Roman" panose="02020603050405020304" pitchFamily="18" charset="0"/>
              </a:rPr>
              <a:t> a </a:t>
            </a:r>
            <a:r>
              <a:rPr lang="fr-FR" sz="2800" dirty="0" smtClean="0">
                <a:latin typeface="Bauhaus 93" panose="04030905020B02020C02" pitchFamily="82" charset="0"/>
                <a:ea typeface="Calibri" panose="020F0502020204030204" pitchFamily="34" charset="0"/>
                <a:cs typeface="Times New Roman" panose="02020603050405020304" pitchFamily="18" charset="0"/>
              </a:rPr>
              <a:t>perdu </a:t>
            </a:r>
            <a:r>
              <a:rPr lang="fr-FR" sz="2800" dirty="0">
                <a:latin typeface="Bauhaus 93" panose="04030905020B02020C02" pitchFamily="82" charset="0"/>
                <a:ea typeface="Calibri" panose="020F0502020204030204" pitchFamily="34" charset="0"/>
                <a:cs typeface="Times New Roman" panose="02020603050405020304" pitchFamily="18" charset="0"/>
              </a:rPr>
              <a:t>son oncle. </a:t>
            </a:r>
            <a:endParaRPr lang="fr-FR" sz="2800" dirty="0" smtClean="0">
              <a:latin typeface="Bauhaus 93" panose="04030905020B02020C02" pitchFamily="82" charset="0"/>
              <a:ea typeface="Calibri" panose="020F0502020204030204" pitchFamily="34" charset="0"/>
              <a:cs typeface="Times New Roman" panose="02020603050405020304" pitchFamily="18" charset="0"/>
            </a:endParaRPr>
          </a:p>
          <a:p>
            <a:r>
              <a:rPr lang="fr-FR" sz="2800" dirty="0" err="1">
                <a:latin typeface="Bauhaus 93" panose="04030905020B02020C02" pitchFamily="82" charset="0"/>
              </a:rPr>
              <a:t>Achile</a:t>
            </a:r>
            <a:r>
              <a:rPr lang="fr-FR" sz="2800" dirty="0">
                <a:latin typeface="Bauhaus 93" panose="04030905020B02020C02" pitchFamily="82" charset="0"/>
              </a:rPr>
              <a:t> </a:t>
            </a:r>
            <a:r>
              <a:rPr lang="fr-FR" sz="2800" dirty="0" err="1">
                <a:latin typeface="Bauhaus 93" panose="04030905020B02020C02" pitchFamily="82" charset="0"/>
              </a:rPr>
              <a:t>Delbé</a:t>
            </a:r>
            <a:r>
              <a:rPr lang="fr-FR" sz="2800" dirty="0">
                <a:latin typeface="Bauhaus 93" panose="04030905020B02020C02" pitchFamily="82" charset="0"/>
              </a:rPr>
              <a:t> : 58 85 63 37 ; Gatien </a:t>
            </a:r>
            <a:r>
              <a:rPr lang="fr-FR" sz="2800" dirty="0" err="1">
                <a:latin typeface="Bauhaus 93" panose="04030905020B02020C02" pitchFamily="82" charset="0"/>
              </a:rPr>
              <a:t>Zanhi</a:t>
            </a:r>
            <a:r>
              <a:rPr lang="fr-FR" sz="2800" dirty="0">
                <a:latin typeface="Bauhaus 93" panose="04030905020B02020C02" pitchFamily="82" charset="0"/>
              </a:rPr>
              <a:t> : 57 25 81 90.</a:t>
            </a:r>
          </a:p>
        </p:txBody>
      </p:sp>
    </p:spTree>
    <p:extLst>
      <p:ext uri="{BB962C8B-B14F-4D97-AF65-F5344CB8AC3E}">
        <p14:creationId xmlns:p14="http://schemas.microsoft.com/office/powerpoint/2010/main" val="40386502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down)">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nodePh="1">
                                  <p:stCondLst>
                                    <p:cond delay="0"/>
                                  </p:stCondLst>
                                  <p:endCondLst>
                                    <p:cond evt="begin" delay="0">
                                      <p:tn val="15"/>
                                    </p:cond>
                                  </p:endCondLst>
                                  <p:childTnLst>
                                    <p:set>
                                      <p:cBhvr>
                                        <p:cTn id="16" dur="1" fill="hold">
                                          <p:stCondLst>
                                            <p:cond delay="0"/>
                                          </p:stCondLst>
                                        </p:cTn>
                                        <p:tgtEl>
                                          <p:spTgt spid="4"/>
                                        </p:tgtEl>
                                        <p:attrNameLst>
                                          <p:attrName>style.visibility</p:attrName>
                                        </p:attrNameLst>
                                      </p:cBhvr>
                                      <p:to>
                                        <p:strVal val="visible"/>
                                      </p:to>
                                    </p:set>
                                    <p:animEffect transition="in" filter="wipe(down)">
                                      <p:cBhvr>
                                        <p:cTn id="17" dur="5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barn(inVertical)">
                                      <p:cBhvr>
                                        <p:cTn id="22" dur="500"/>
                                        <p:tgtEl>
                                          <p:spTgt spid="8"/>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barn(inVertical)">
                                      <p:cBhvr>
                                        <p:cTn id="2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p:bldP spid="8" grpId="0"/>
      <p:bldP spid="9"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normAutofit/>
          </a:bodyPr>
          <a:lstStyle/>
          <a:p>
            <a:r>
              <a:rPr lang="fr-FR" sz="11500" dirty="0" smtClean="0">
                <a:latin typeface="Bauhaus 93" panose="04030905020B02020C02" pitchFamily="82" charset="0"/>
              </a:rPr>
              <a:t>confession</a:t>
            </a:r>
            <a:r>
              <a:rPr lang="fr-FR" sz="8000" dirty="0" smtClean="0">
                <a:latin typeface="Bauhaus 93" panose="04030905020B02020C02" pitchFamily="82" charset="0"/>
              </a:rPr>
              <a:t> </a:t>
            </a:r>
            <a:endParaRPr lang="fr-FR" sz="8000" dirty="0">
              <a:latin typeface="Bauhaus 93" panose="04030905020B02020C02" pitchFamily="82" charset="0"/>
            </a:endParaRPr>
          </a:p>
        </p:txBody>
      </p:sp>
      <p:sp>
        <p:nvSpPr>
          <p:cNvPr id="3" name="Sous-titre 2"/>
          <p:cNvSpPr>
            <a:spLocks noGrp="1"/>
          </p:cNvSpPr>
          <p:nvPr>
            <p:ph type="subTitle" idx="1"/>
          </p:nvPr>
        </p:nvSpPr>
        <p:spPr/>
        <p:txBody>
          <a:bodyPr/>
          <a:lstStyle/>
          <a:p>
            <a:endParaRPr lang="fr-FR" dirty="0"/>
          </a:p>
        </p:txBody>
      </p:sp>
    </p:spTree>
    <p:extLst>
      <p:ext uri="{BB962C8B-B14F-4D97-AF65-F5344CB8AC3E}">
        <p14:creationId xmlns:p14="http://schemas.microsoft.com/office/powerpoint/2010/main" val="65915937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250">
        <p15:prstTrans prst="origami"/>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464024" y="709691"/>
            <a:ext cx="10869385" cy="653549"/>
          </a:xfrm>
        </p:spPr>
        <p:txBody>
          <a:bodyPr>
            <a:noAutofit/>
          </a:bodyPr>
          <a:lstStyle/>
          <a:p>
            <a:r>
              <a:rPr lang="fr-FR" sz="3600" b="1" u="sng" dirty="0" smtClean="0">
                <a:latin typeface="Bauhaus 93" panose="04030905020B02020C02" pitchFamily="82" charset="0"/>
                <a:cs typeface="Arial" panose="020B0604020202020204" pitchFamily="34" charset="0"/>
              </a:rPr>
              <a:t>confession</a:t>
            </a:r>
            <a:r>
              <a:rPr lang="fr-FR" sz="3600" dirty="0">
                <a:latin typeface="Bauhaus 93" panose="04030905020B02020C02" pitchFamily="82" charset="0"/>
                <a:cs typeface="Arial" panose="020B0604020202020204" pitchFamily="34" charset="0"/>
              </a:rPr>
              <a:t>: JESUS par ton sang précieux</a:t>
            </a:r>
            <a:br>
              <a:rPr lang="fr-FR" sz="3600" dirty="0">
                <a:latin typeface="Bauhaus 93" panose="04030905020B02020C02" pitchFamily="82" charset="0"/>
                <a:cs typeface="Arial" panose="020B0604020202020204" pitchFamily="34" charset="0"/>
              </a:rPr>
            </a:br>
            <a:endParaRPr lang="fr-FR" sz="4000" dirty="0">
              <a:latin typeface="Bauhaus 93" panose="04030905020B02020C02" pitchFamily="82" charset="0"/>
              <a:cs typeface="Arial" panose="020B0604020202020204" pitchFamily="34" charset="0"/>
            </a:endParaRPr>
          </a:p>
        </p:txBody>
      </p:sp>
      <p:sp>
        <p:nvSpPr>
          <p:cNvPr id="3" name="Sous-titre 2"/>
          <p:cNvSpPr>
            <a:spLocks noGrp="1"/>
          </p:cNvSpPr>
          <p:nvPr>
            <p:ph type="subTitle" idx="1"/>
          </p:nvPr>
        </p:nvSpPr>
        <p:spPr>
          <a:xfrm>
            <a:off x="167425" y="1575133"/>
            <a:ext cx="12024575" cy="1371599"/>
          </a:xfrm>
        </p:spPr>
        <p:txBody>
          <a:bodyPr>
            <a:noAutofit/>
          </a:bodyPr>
          <a:lstStyle/>
          <a:p>
            <a:pPr algn="l"/>
            <a:r>
              <a:rPr lang="fr-FR" sz="6000" b="1" dirty="0">
                <a:solidFill>
                  <a:schemeClr val="tx1"/>
                </a:solidFill>
                <a:latin typeface="Bauhaus 93" panose="04030905020B02020C02" pitchFamily="82" charset="0"/>
              </a:rPr>
              <a:t>JESUS par ton sang précieux</a:t>
            </a:r>
          </a:p>
          <a:p>
            <a:pPr algn="l"/>
            <a:r>
              <a:rPr lang="fr-FR" sz="6000" b="1" dirty="0">
                <a:solidFill>
                  <a:schemeClr val="tx1"/>
                </a:solidFill>
                <a:latin typeface="Bauhaus 93" panose="04030905020B02020C02" pitchFamily="82" charset="0"/>
              </a:rPr>
              <a:t>Enlève mon iniquité</a:t>
            </a:r>
          </a:p>
          <a:p>
            <a:pPr algn="l"/>
            <a:r>
              <a:rPr lang="fr-FR" sz="6000" b="1" dirty="0">
                <a:solidFill>
                  <a:schemeClr val="tx1"/>
                </a:solidFill>
                <a:latin typeface="Bauhaus 93" panose="04030905020B02020C02" pitchFamily="82" charset="0"/>
              </a:rPr>
              <a:t>Regarde moi du haut des cieux</a:t>
            </a:r>
          </a:p>
          <a:p>
            <a:pPr algn="l"/>
            <a:r>
              <a:rPr lang="fr-FR" sz="6000" b="1" dirty="0">
                <a:solidFill>
                  <a:schemeClr val="tx1"/>
                </a:solidFill>
                <a:latin typeface="Bauhaus 93" panose="04030905020B02020C02" pitchFamily="82" charset="0"/>
              </a:rPr>
              <a:t>Dis moi que tu m’as pardonné</a:t>
            </a:r>
          </a:p>
        </p:txBody>
      </p:sp>
    </p:spTree>
    <p:extLst>
      <p:ext uri="{BB962C8B-B14F-4D97-AF65-F5344CB8AC3E}">
        <p14:creationId xmlns:p14="http://schemas.microsoft.com/office/powerpoint/2010/main" val="128984595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Ronds dans l’eau">
  <a:themeElements>
    <a:clrScheme name="Droplet">
      <a:dk1>
        <a:sysClr val="windowText" lastClr="000000"/>
      </a:dk1>
      <a:lt1>
        <a:sysClr val="window" lastClr="FFFFFF"/>
      </a:lt1>
      <a:dk2>
        <a:srgbClr val="355071"/>
      </a:dk2>
      <a:lt2>
        <a:srgbClr val="AABED7"/>
      </a:lt2>
      <a:accent1>
        <a:srgbClr val="2FA3EE"/>
      </a:accent1>
      <a:accent2>
        <a:srgbClr val="4BCAAD"/>
      </a:accent2>
      <a:accent3>
        <a:srgbClr val="86C157"/>
      </a:accent3>
      <a:accent4>
        <a:srgbClr val="D99C3F"/>
      </a:accent4>
      <a:accent5>
        <a:srgbClr val="CE6633"/>
      </a:accent5>
      <a:accent6>
        <a:srgbClr val="A35DD1"/>
      </a:accent6>
      <a:hlink>
        <a:srgbClr val="56BCFE"/>
      </a:hlink>
      <a:folHlink>
        <a:srgbClr val="97C5E3"/>
      </a:folHlink>
    </a:clrScheme>
    <a:fontScheme name="Drople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roplet">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130000"/>
                <a:satMod val="150000"/>
                <a:lumMod val="112000"/>
              </a:schemeClr>
            </a:gs>
            <a:gs pos="100000">
              <a:schemeClr val="phClr">
                <a:shade val="92000"/>
                <a:satMod val="140000"/>
                <a:lumMod val="110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A633B6A3-9E7F-4C10-9C98-2517A3134361}"/>
    </a:ext>
  </a:extLst>
</a:theme>
</file>

<file path=ppt/theme/theme2.xml><?xml version="1.0" encoding="utf-8"?>
<a:theme xmlns:a="http://schemas.openxmlformats.org/drawingml/2006/main" name="30_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TM04033925[[fn=Ronds dans l’eau]]</Template>
  <TotalTime>2410</TotalTime>
  <Words>1866</Words>
  <Application>Microsoft Office PowerPoint</Application>
  <PresentationFormat>Grand écran</PresentationFormat>
  <Paragraphs>270</Paragraphs>
  <Slides>70</Slides>
  <Notes>0</Notes>
  <HiddenSlides>0</HiddenSlides>
  <MMClips>0</MMClips>
  <ScaleCrop>false</ScaleCrop>
  <HeadingPairs>
    <vt:vector size="6" baseType="variant">
      <vt:variant>
        <vt:lpstr>Polices utilisées</vt:lpstr>
      </vt:variant>
      <vt:variant>
        <vt:i4>8</vt:i4>
      </vt:variant>
      <vt:variant>
        <vt:lpstr>Thème</vt:lpstr>
      </vt:variant>
      <vt:variant>
        <vt:i4>2</vt:i4>
      </vt:variant>
      <vt:variant>
        <vt:lpstr>Titres des diapositives</vt:lpstr>
      </vt:variant>
      <vt:variant>
        <vt:i4>70</vt:i4>
      </vt:variant>
    </vt:vector>
  </HeadingPairs>
  <TitlesOfParts>
    <vt:vector size="80" baseType="lpstr">
      <vt:lpstr>Aharoni</vt:lpstr>
      <vt:lpstr>Arial</vt:lpstr>
      <vt:lpstr>Bauhaus 93</vt:lpstr>
      <vt:lpstr>Calibri</vt:lpstr>
      <vt:lpstr>Calibri Light</vt:lpstr>
      <vt:lpstr>Times New Roman</vt:lpstr>
      <vt:lpstr>Tw Cen MT</vt:lpstr>
      <vt:lpstr>Wingdings</vt:lpstr>
      <vt:lpstr>Ronds dans l’eau</vt:lpstr>
      <vt:lpstr>30_Thème Office</vt:lpstr>
      <vt:lpstr>installation </vt:lpstr>
      <vt:lpstr>Installation:  nous sommes un</vt:lpstr>
      <vt:lpstr>Prestation </vt:lpstr>
      <vt:lpstr>invocation </vt:lpstr>
      <vt:lpstr>Invocation: tu es là,,,</vt:lpstr>
      <vt:lpstr>Invocation: tu es là,,,</vt:lpstr>
      <vt:lpstr>Présentation PowerPoint</vt:lpstr>
      <vt:lpstr>confession </vt:lpstr>
      <vt:lpstr>confession: JESUS par ton sang précieux </vt:lpstr>
      <vt:lpstr>confession: JESUS par ton sang précieux </vt:lpstr>
      <vt:lpstr>confession: JESUS par ton sang précieux </vt:lpstr>
      <vt:lpstr>intercession </vt:lpstr>
      <vt:lpstr>confession:  change mon cœur seigneur!</vt:lpstr>
      <vt:lpstr>Actions de grâce </vt:lpstr>
      <vt:lpstr>Actions de grâces: ton grand amour   </vt:lpstr>
      <vt:lpstr>Actions de grâces: ton grand amour   </vt:lpstr>
      <vt:lpstr>Actions de grâces: ton grand amour   </vt:lpstr>
      <vt:lpstr>adoration </vt:lpstr>
      <vt:lpstr>ADORATION: Dieu tout puissant quand mon cœur!!</vt:lpstr>
      <vt:lpstr>ADORATION: Dieu tout puissant quand mon cœur!!</vt:lpstr>
      <vt:lpstr>ADORATION: Dieu tout puissant quand mon cœur!!</vt:lpstr>
      <vt:lpstr>ADORATION: Dieu tout puissant quand mon cœur!!</vt:lpstr>
      <vt:lpstr>ADORATION: Dieu tout puissant quand mon cœur!!</vt:lpstr>
      <vt:lpstr>ADORATION: Dieu tout puissant quand mon cœur!!</vt:lpstr>
      <vt:lpstr>ADORATION: sainteté!</vt:lpstr>
      <vt:lpstr>ADORATION: sainteté!</vt:lpstr>
      <vt:lpstr>ADORATION: Il est assis sur son trône… !!</vt:lpstr>
      <vt:lpstr>ADORATION: Il est assis sur son trône… !!</vt:lpstr>
      <vt:lpstr>ADORATION: Il est assis sur son trône… !!</vt:lpstr>
      <vt:lpstr>ADORATION: Il est assis sur son trône… !!</vt:lpstr>
      <vt:lpstr>louange </vt:lpstr>
      <vt:lpstr>louange: J'errais dans un monde dur et froid    </vt:lpstr>
      <vt:lpstr>louange: J'errais dans un monde dur et froid    </vt:lpstr>
      <vt:lpstr>louange: J'errais dans un monde dur et froid    </vt:lpstr>
      <vt:lpstr>louange: il est le Dieu de miracle,,,   </vt:lpstr>
      <vt:lpstr>louange: il est le Dieu de miracle,,,   </vt:lpstr>
      <vt:lpstr>louange: il est le Dieu de miracle,,,   </vt:lpstr>
      <vt:lpstr>louange: Ton amour nous environne ô Seigneur   </vt:lpstr>
      <vt:lpstr>louange: Ton amour nous environne ô Seigneur   </vt:lpstr>
      <vt:lpstr>louange: aux siècles des siècles  </vt:lpstr>
      <vt:lpstr>louange: Jésus s'est levé plus haut!  </vt:lpstr>
      <vt:lpstr>louange: le feu est allumé  </vt:lpstr>
      <vt:lpstr>louange: la mer en furie  </vt:lpstr>
      <vt:lpstr>louange: peuple de Dieu </vt:lpstr>
      <vt:lpstr>louange: peuple de Dieu </vt:lpstr>
      <vt:lpstr>Sainte cène  </vt:lpstr>
      <vt:lpstr>Dimes et offrandes  </vt:lpstr>
      <vt:lpstr>PRESENTATION</vt:lpstr>
      <vt:lpstr>louange: Apportez à la maison du Seigneur!  </vt:lpstr>
      <vt:lpstr>louange: Apportez à la maison du Seigneur!  </vt:lpstr>
      <vt:lpstr>prédication </vt:lpstr>
      <vt:lpstr>THEME:LA PURETE ET L’UNITE DE L’EGLISE     </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annonces </vt:lpstr>
      <vt:lpstr>ANNONCES ORDINAIRES</vt:lpstr>
      <vt:lpstr>ANNONCES Spéciales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Spécial réveillon de noël</dc:title>
  <dc:creator>ben1980k@outlook.fr</dc:creator>
  <cp:lastModifiedBy>Microsoft</cp:lastModifiedBy>
  <cp:revision>168</cp:revision>
  <dcterms:created xsi:type="dcterms:W3CDTF">2019-12-24T09:41:07Z</dcterms:created>
  <dcterms:modified xsi:type="dcterms:W3CDTF">2020-03-01T09:27:06Z</dcterms:modified>
</cp:coreProperties>
</file>